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D996A6-ED6C-4DCD-A4C6-04856EF9414F}" v="758" dt="2022-12-16T11:23:28.0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48" autoAdjust="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ñigo Larrea Pombo" userId="357ec2ea0994ad8c" providerId="LiveId" clId="{47D996A6-ED6C-4DCD-A4C6-04856EF9414F}"/>
    <pc:docChg chg="undo custSel addSld delSld modSld sldOrd">
      <pc:chgData name="Iñigo Larrea Pombo" userId="357ec2ea0994ad8c" providerId="LiveId" clId="{47D996A6-ED6C-4DCD-A4C6-04856EF9414F}" dt="2022-12-16T11:23:28.085" v="1391" actId="20577"/>
      <pc:docMkLst>
        <pc:docMk/>
      </pc:docMkLst>
      <pc:sldChg chg="addSp delSp modSp mod modClrScheme delDesignElem chgLayout">
        <pc:chgData name="Iñigo Larrea Pombo" userId="357ec2ea0994ad8c" providerId="LiveId" clId="{47D996A6-ED6C-4DCD-A4C6-04856EF9414F}" dt="2022-12-15T13:56:06.576" v="264" actId="14100"/>
        <pc:sldMkLst>
          <pc:docMk/>
          <pc:sldMk cId="1487700712" sldId="256"/>
        </pc:sldMkLst>
        <pc:spChg chg="mod ord">
          <ac:chgData name="Iñigo Larrea Pombo" userId="357ec2ea0994ad8c" providerId="LiveId" clId="{47D996A6-ED6C-4DCD-A4C6-04856EF9414F}" dt="2022-12-15T13:49:52.709" v="145" actId="14100"/>
          <ac:spMkLst>
            <pc:docMk/>
            <pc:sldMk cId="1487700712" sldId="256"/>
            <ac:spMk id="2" creationId="{C02C5318-1A1E-49D0-B2E2-A4B0FA9E8A40}"/>
          </ac:spMkLst>
        </pc:spChg>
        <pc:spChg chg="mod ord">
          <ac:chgData name="Iñigo Larrea Pombo" userId="357ec2ea0994ad8c" providerId="LiveId" clId="{47D996A6-ED6C-4DCD-A4C6-04856EF9414F}" dt="2022-12-15T13:54:14.840" v="240" actId="1076"/>
          <ac:spMkLst>
            <pc:docMk/>
            <pc:sldMk cId="1487700712" sldId="256"/>
            <ac:spMk id="3" creationId="{48B6CF59-4E5B-494D-A2F7-97ADD01E6497}"/>
          </ac:spMkLst>
        </pc:spChg>
        <pc:spChg chg="del">
          <ac:chgData name="Iñigo Larrea Pombo" userId="357ec2ea0994ad8c" providerId="LiveId" clId="{47D996A6-ED6C-4DCD-A4C6-04856EF9414F}" dt="2022-12-15T13:48:29.327" v="133" actId="700"/>
          <ac:spMkLst>
            <pc:docMk/>
            <pc:sldMk cId="1487700712" sldId="256"/>
            <ac:spMk id="15" creationId="{493D4EDA-58E0-40CC-B3CA-14CDEB349D24}"/>
          </ac:spMkLst>
        </pc:spChg>
        <pc:spChg chg="del">
          <ac:chgData name="Iñigo Larrea Pombo" userId="357ec2ea0994ad8c" providerId="LiveId" clId="{47D996A6-ED6C-4DCD-A4C6-04856EF9414F}" dt="2022-12-15T13:48:29.327" v="133" actId="700"/>
          <ac:spMkLst>
            <pc:docMk/>
            <pc:sldMk cId="1487700712" sldId="256"/>
            <ac:spMk id="22" creationId="{4A2E7EC3-E07C-46CE-9B25-41865A50681C}"/>
          </ac:spMkLst>
        </pc:spChg>
        <pc:grpChg chg="del">
          <ac:chgData name="Iñigo Larrea Pombo" userId="357ec2ea0994ad8c" providerId="LiveId" clId="{47D996A6-ED6C-4DCD-A4C6-04856EF9414F}" dt="2022-12-15T13:48:29.327" v="133" actId="700"/>
          <ac:grpSpMkLst>
            <pc:docMk/>
            <pc:sldMk cId="1487700712" sldId="256"/>
            <ac:grpSpMk id="17" creationId="{AA9EB0BC-A85E-4C26-B355-5DFCEF6CCB49}"/>
          </ac:grpSpMkLst>
        </pc:grpChg>
        <pc:picChg chg="add del mod">
          <ac:chgData name="Iñigo Larrea Pombo" userId="357ec2ea0994ad8c" providerId="LiveId" clId="{47D996A6-ED6C-4DCD-A4C6-04856EF9414F}" dt="2022-12-15T13:43:13.371" v="68" actId="21"/>
          <ac:picMkLst>
            <pc:docMk/>
            <pc:sldMk cId="1487700712" sldId="256"/>
            <ac:picMk id="5" creationId="{2814A732-7D5A-75E0-94D4-953AE36AF03F}"/>
          </ac:picMkLst>
        </pc:picChg>
        <pc:picChg chg="add mod">
          <ac:chgData name="Iñigo Larrea Pombo" userId="357ec2ea0994ad8c" providerId="LiveId" clId="{47D996A6-ED6C-4DCD-A4C6-04856EF9414F}" dt="2022-12-15T13:56:06.576" v="264" actId="14100"/>
          <ac:picMkLst>
            <pc:docMk/>
            <pc:sldMk cId="1487700712" sldId="256"/>
            <ac:picMk id="6" creationId="{FD62A1E2-CA0B-8F23-9A37-D23A4848CFB2}"/>
          </ac:picMkLst>
        </pc:picChg>
        <pc:picChg chg="add del mod">
          <ac:chgData name="Iñigo Larrea Pombo" userId="357ec2ea0994ad8c" providerId="LiveId" clId="{47D996A6-ED6C-4DCD-A4C6-04856EF9414F}" dt="2022-12-15T13:47:51.785" v="125" actId="1076"/>
          <ac:picMkLst>
            <pc:docMk/>
            <pc:sldMk cId="1487700712" sldId="256"/>
            <ac:picMk id="7" creationId="{3840F91C-EDD0-4D4E-A4AB-E6C77856C88C}"/>
          </ac:picMkLst>
        </pc:picChg>
        <pc:picChg chg="add del mod">
          <ac:chgData name="Iñigo Larrea Pombo" userId="357ec2ea0994ad8c" providerId="LiveId" clId="{47D996A6-ED6C-4DCD-A4C6-04856EF9414F}" dt="2022-12-15T13:44:32.677" v="79" actId="21"/>
          <ac:picMkLst>
            <pc:docMk/>
            <pc:sldMk cId="1487700712" sldId="256"/>
            <ac:picMk id="9" creationId="{7577275A-9953-9A8E-FB16-1379D17F65D0}"/>
          </ac:picMkLst>
        </pc:picChg>
        <pc:picChg chg="add mod">
          <ac:chgData name="Iñigo Larrea Pombo" userId="357ec2ea0994ad8c" providerId="LiveId" clId="{47D996A6-ED6C-4DCD-A4C6-04856EF9414F}" dt="2022-12-15T13:48:50.671" v="138" actId="1076"/>
          <ac:picMkLst>
            <pc:docMk/>
            <pc:sldMk cId="1487700712" sldId="256"/>
            <ac:picMk id="10" creationId="{177E0070-12AA-23EF-4FA2-39A2A7AA768A}"/>
          </ac:picMkLst>
        </pc:picChg>
        <pc:picChg chg="add del mod">
          <ac:chgData name="Iñigo Larrea Pombo" userId="357ec2ea0994ad8c" providerId="LiveId" clId="{47D996A6-ED6C-4DCD-A4C6-04856EF9414F}" dt="2022-12-15T13:46:07.756" v="94" actId="478"/>
          <ac:picMkLst>
            <pc:docMk/>
            <pc:sldMk cId="1487700712" sldId="256"/>
            <ac:picMk id="12" creationId="{D0D1DF19-329F-A6B1-7A04-F4435E78A10C}"/>
          </ac:picMkLst>
        </pc:picChg>
        <pc:picChg chg="add del mod ord">
          <ac:chgData name="Iñigo Larrea Pombo" userId="357ec2ea0994ad8c" providerId="LiveId" clId="{47D996A6-ED6C-4DCD-A4C6-04856EF9414F}" dt="2022-12-15T13:54:10.985" v="239" actId="1076"/>
          <ac:picMkLst>
            <pc:docMk/>
            <pc:sldMk cId="1487700712" sldId="256"/>
            <ac:picMk id="14" creationId="{1A7A4959-BC92-013F-CD8B-EE16B525E743}"/>
          </ac:picMkLst>
        </pc:picChg>
        <pc:picChg chg="add mod modCrop">
          <ac:chgData name="Iñigo Larrea Pombo" userId="357ec2ea0994ad8c" providerId="LiveId" clId="{47D996A6-ED6C-4DCD-A4C6-04856EF9414F}" dt="2022-12-15T13:52:13.706" v="197" actId="207"/>
          <ac:picMkLst>
            <pc:docMk/>
            <pc:sldMk cId="1487700712" sldId="256"/>
            <ac:picMk id="21" creationId="{5E696394-AD9B-3483-DD86-7CD074D69627}"/>
          </ac:picMkLst>
        </pc:picChg>
        <pc:picChg chg="add mod">
          <ac:chgData name="Iñigo Larrea Pombo" userId="357ec2ea0994ad8c" providerId="LiveId" clId="{47D996A6-ED6C-4DCD-A4C6-04856EF9414F}" dt="2022-12-15T13:55:58.547" v="263" actId="1076"/>
          <ac:picMkLst>
            <pc:docMk/>
            <pc:sldMk cId="1487700712" sldId="256"/>
            <ac:picMk id="23" creationId="{894225D5-CBD5-6E34-6D65-4383EA960BF4}"/>
          </ac:picMkLst>
        </pc:picChg>
      </pc:sldChg>
      <pc:sldChg chg="addSp delSp modSp del mod">
        <pc:chgData name="Iñigo Larrea Pombo" userId="357ec2ea0994ad8c" providerId="LiveId" clId="{47D996A6-ED6C-4DCD-A4C6-04856EF9414F}" dt="2022-12-16T00:14:52.770" v="831" actId="47"/>
        <pc:sldMkLst>
          <pc:docMk/>
          <pc:sldMk cId="497607547" sldId="258"/>
        </pc:sldMkLst>
        <pc:spChg chg="mod">
          <ac:chgData name="Iñigo Larrea Pombo" userId="357ec2ea0994ad8c" providerId="LiveId" clId="{47D996A6-ED6C-4DCD-A4C6-04856EF9414F}" dt="2022-12-15T23:58:08.870" v="563" actId="20577"/>
          <ac:spMkLst>
            <pc:docMk/>
            <pc:sldMk cId="497607547" sldId="258"/>
            <ac:spMk id="2" creationId="{921633EB-7DCB-4DDC-80AF-C885A3EE1245}"/>
          </ac:spMkLst>
        </pc:spChg>
        <pc:spChg chg="add del mod">
          <ac:chgData name="Iñigo Larrea Pombo" userId="357ec2ea0994ad8c" providerId="LiveId" clId="{47D996A6-ED6C-4DCD-A4C6-04856EF9414F}" dt="2022-12-15T14:08:10.095" v="314" actId="478"/>
          <ac:spMkLst>
            <pc:docMk/>
            <pc:sldMk cId="497607547" sldId="258"/>
            <ac:spMk id="4" creationId="{4CD6EE13-3537-B4A4-937C-BD9E2DC65C17}"/>
          </ac:spMkLst>
        </pc:spChg>
        <pc:spChg chg="add del mod">
          <ac:chgData name="Iñigo Larrea Pombo" userId="357ec2ea0994ad8c" providerId="LiveId" clId="{47D996A6-ED6C-4DCD-A4C6-04856EF9414F}" dt="2022-12-15T14:14:19.207" v="418" actId="478"/>
          <ac:spMkLst>
            <pc:docMk/>
            <pc:sldMk cId="497607547" sldId="258"/>
            <ac:spMk id="6" creationId="{4C796204-1594-AA1B-E29E-E08117AFD227}"/>
          </ac:spMkLst>
        </pc:spChg>
        <pc:picChg chg="add mod">
          <ac:chgData name="Iñigo Larrea Pombo" userId="357ec2ea0994ad8c" providerId="LiveId" clId="{47D996A6-ED6C-4DCD-A4C6-04856EF9414F}" dt="2022-12-15T14:15:44.915" v="429" actId="1076"/>
          <ac:picMkLst>
            <pc:docMk/>
            <pc:sldMk cId="497607547" sldId="258"/>
            <ac:picMk id="8" creationId="{023447DD-2BA9-A1F7-46A1-756AA7C1AAB2}"/>
          </ac:picMkLst>
        </pc:picChg>
        <pc:picChg chg="del mod">
          <ac:chgData name="Iñigo Larrea Pombo" userId="357ec2ea0994ad8c" providerId="LiveId" clId="{47D996A6-ED6C-4DCD-A4C6-04856EF9414F}" dt="2022-12-15T14:14:16.932" v="417" actId="478"/>
          <ac:picMkLst>
            <pc:docMk/>
            <pc:sldMk cId="497607547" sldId="258"/>
            <ac:picMk id="11" creationId="{47D9BE16-119C-43B2-9AE6-18C4A150C0EF}"/>
          </ac:picMkLst>
        </pc:picChg>
        <pc:picChg chg="del">
          <ac:chgData name="Iñigo Larrea Pombo" userId="357ec2ea0994ad8c" providerId="LiveId" clId="{47D996A6-ED6C-4DCD-A4C6-04856EF9414F}" dt="2022-12-15T14:08:07.524" v="313" actId="478"/>
          <ac:picMkLst>
            <pc:docMk/>
            <pc:sldMk cId="497607547" sldId="258"/>
            <ac:picMk id="18" creationId="{BFEA8EC1-23A4-4843-A9C3-AE771D73392A}"/>
          </ac:picMkLst>
        </pc:picChg>
      </pc:sldChg>
      <pc:sldChg chg="del">
        <pc:chgData name="Iñigo Larrea Pombo" userId="357ec2ea0994ad8c" providerId="LiveId" clId="{47D996A6-ED6C-4DCD-A4C6-04856EF9414F}" dt="2022-12-15T23:56:46.179" v="544" actId="47"/>
        <pc:sldMkLst>
          <pc:docMk/>
          <pc:sldMk cId="4209322005" sldId="259"/>
        </pc:sldMkLst>
      </pc:sldChg>
      <pc:sldChg chg="addSp delSp modSp mod">
        <pc:chgData name="Iñigo Larrea Pombo" userId="357ec2ea0994ad8c" providerId="LiveId" clId="{47D996A6-ED6C-4DCD-A4C6-04856EF9414F}" dt="2022-12-15T23:57:35.903" v="548" actId="478"/>
        <pc:sldMkLst>
          <pc:docMk/>
          <pc:sldMk cId="3501347425" sldId="260"/>
        </pc:sldMkLst>
        <pc:spChg chg="del mod">
          <ac:chgData name="Iñigo Larrea Pombo" userId="357ec2ea0994ad8c" providerId="LiveId" clId="{47D996A6-ED6C-4DCD-A4C6-04856EF9414F}" dt="2022-12-15T23:56:57.848" v="546" actId="478"/>
          <ac:spMkLst>
            <pc:docMk/>
            <pc:sldMk cId="3501347425" sldId="260"/>
            <ac:spMk id="3" creationId="{A9CB511D-EA45-4336-847C-1252667143B5}"/>
          </ac:spMkLst>
        </pc:spChg>
        <pc:spChg chg="add del mod">
          <ac:chgData name="Iñigo Larrea Pombo" userId="357ec2ea0994ad8c" providerId="LiveId" clId="{47D996A6-ED6C-4DCD-A4C6-04856EF9414F}" dt="2022-12-15T23:57:35.903" v="548" actId="478"/>
          <ac:spMkLst>
            <pc:docMk/>
            <pc:sldMk cId="3501347425" sldId="260"/>
            <ac:spMk id="6" creationId="{60B23599-BC91-A573-E9C8-C9E630FC9966}"/>
          </ac:spMkLst>
        </pc:spChg>
      </pc:sldChg>
      <pc:sldChg chg="addSp delSp modSp mod">
        <pc:chgData name="Iñigo Larrea Pombo" userId="357ec2ea0994ad8c" providerId="LiveId" clId="{47D996A6-ED6C-4DCD-A4C6-04856EF9414F}" dt="2022-12-15T23:56:18.040" v="543" actId="208"/>
        <pc:sldMkLst>
          <pc:docMk/>
          <pc:sldMk cId="1703342593" sldId="261"/>
        </pc:sldMkLst>
        <pc:spChg chg="mod">
          <ac:chgData name="Iñigo Larrea Pombo" userId="357ec2ea0994ad8c" providerId="LiveId" clId="{47D996A6-ED6C-4DCD-A4C6-04856EF9414F}" dt="2022-12-15T13:52:47.092" v="204" actId="20577"/>
          <ac:spMkLst>
            <pc:docMk/>
            <pc:sldMk cId="1703342593" sldId="261"/>
            <ac:spMk id="2" creationId="{5B040558-A365-4CCE-92FA-5A48CD98F9C9}"/>
          </ac:spMkLst>
        </pc:spChg>
        <pc:spChg chg="del mod">
          <ac:chgData name="Iñigo Larrea Pombo" userId="357ec2ea0994ad8c" providerId="LiveId" clId="{47D996A6-ED6C-4DCD-A4C6-04856EF9414F}" dt="2022-12-15T13:57:51.190" v="274" actId="478"/>
          <ac:spMkLst>
            <pc:docMk/>
            <pc:sldMk cId="1703342593" sldId="261"/>
            <ac:spMk id="7" creationId="{3E44EF96-FD58-05CE-5C30-75CB40DA1827}"/>
          </ac:spMkLst>
        </pc:spChg>
        <pc:spChg chg="mod topLvl">
          <ac:chgData name="Iñigo Larrea Pombo" userId="357ec2ea0994ad8c" providerId="LiveId" clId="{47D996A6-ED6C-4DCD-A4C6-04856EF9414F}" dt="2022-12-15T13:58:19.941" v="278" actId="165"/>
          <ac:spMkLst>
            <pc:docMk/>
            <pc:sldMk cId="1703342593" sldId="261"/>
            <ac:spMk id="8" creationId="{BE10D010-A58C-6879-C837-907A7DB09E59}"/>
          </ac:spMkLst>
        </pc:spChg>
        <pc:spChg chg="del mod topLvl">
          <ac:chgData name="Iñigo Larrea Pombo" userId="357ec2ea0994ad8c" providerId="LiveId" clId="{47D996A6-ED6C-4DCD-A4C6-04856EF9414F}" dt="2022-12-15T13:58:22.690" v="279" actId="478"/>
          <ac:spMkLst>
            <pc:docMk/>
            <pc:sldMk cId="1703342593" sldId="261"/>
            <ac:spMk id="9" creationId="{98FFE16A-2D6E-DACF-E7B4-A2A51D06B0C8}"/>
          </ac:spMkLst>
        </pc:spChg>
        <pc:spChg chg="mod topLvl">
          <ac:chgData name="Iñigo Larrea Pombo" userId="357ec2ea0994ad8c" providerId="LiveId" clId="{47D996A6-ED6C-4DCD-A4C6-04856EF9414F}" dt="2022-12-15T13:58:19.941" v="278" actId="165"/>
          <ac:spMkLst>
            <pc:docMk/>
            <pc:sldMk cId="1703342593" sldId="261"/>
            <ac:spMk id="10" creationId="{A2C56461-DBBE-6AB3-7044-F5D4229EAD08}"/>
          </ac:spMkLst>
        </pc:spChg>
        <pc:spChg chg="del mod topLvl">
          <ac:chgData name="Iñigo Larrea Pombo" userId="357ec2ea0994ad8c" providerId="LiveId" clId="{47D996A6-ED6C-4DCD-A4C6-04856EF9414F}" dt="2022-12-15T13:59:10.233" v="282" actId="478"/>
          <ac:spMkLst>
            <pc:docMk/>
            <pc:sldMk cId="1703342593" sldId="261"/>
            <ac:spMk id="11" creationId="{85333BC3-C48B-A6E9-0167-AE463FAACF8F}"/>
          </ac:spMkLst>
        </pc:spChg>
        <pc:spChg chg="mod topLvl">
          <ac:chgData name="Iñigo Larrea Pombo" userId="357ec2ea0994ad8c" providerId="LiveId" clId="{47D996A6-ED6C-4DCD-A4C6-04856EF9414F}" dt="2022-12-15T14:19:07.359" v="509" actId="20577"/>
          <ac:spMkLst>
            <pc:docMk/>
            <pc:sldMk cId="1703342593" sldId="261"/>
            <ac:spMk id="12" creationId="{7B330990-088A-469D-78F2-606381537310}"/>
          </ac:spMkLst>
        </pc:spChg>
        <pc:grpChg chg="del mod">
          <ac:chgData name="Iñigo Larrea Pombo" userId="357ec2ea0994ad8c" providerId="LiveId" clId="{47D996A6-ED6C-4DCD-A4C6-04856EF9414F}" dt="2022-12-15T13:58:19.941" v="278" actId="165"/>
          <ac:grpSpMkLst>
            <pc:docMk/>
            <pc:sldMk cId="1703342593" sldId="261"/>
            <ac:grpSpMk id="6" creationId="{4A6FC95E-45FF-EB88-984C-D607E85FB734}"/>
          </ac:grpSpMkLst>
        </pc:grpChg>
        <pc:graphicFrameChg chg="del mod">
          <ac:chgData name="Iñigo Larrea Pombo" userId="357ec2ea0994ad8c" providerId="LiveId" clId="{47D996A6-ED6C-4DCD-A4C6-04856EF9414F}" dt="2022-12-15T13:57:49.633" v="273" actId="18245"/>
          <ac:graphicFrameMkLst>
            <pc:docMk/>
            <pc:sldMk cId="1703342593" sldId="261"/>
            <ac:graphicFrameMk id="4" creationId="{81E592E1-99DF-4294-A2E9-EF46299BD3F4}"/>
          </ac:graphicFrameMkLst>
        </pc:graphicFrameChg>
        <pc:picChg chg="add mod">
          <ac:chgData name="Iñigo Larrea Pombo" userId="357ec2ea0994ad8c" providerId="LiveId" clId="{47D996A6-ED6C-4DCD-A4C6-04856EF9414F}" dt="2022-12-15T23:56:18.040" v="543" actId="208"/>
          <ac:picMkLst>
            <pc:docMk/>
            <pc:sldMk cId="1703342593" sldId="261"/>
            <ac:picMk id="4" creationId="{E6140278-C7A3-350E-E544-6A01FDA3CE48}"/>
          </ac:picMkLst>
        </pc:picChg>
        <pc:picChg chg="add mod">
          <ac:chgData name="Iñigo Larrea Pombo" userId="357ec2ea0994ad8c" providerId="LiveId" clId="{47D996A6-ED6C-4DCD-A4C6-04856EF9414F}" dt="2022-12-15T14:01:05.010" v="296" actId="1076"/>
          <ac:picMkLst>
            <pc:docMk/>
            <pc:sldMk cId="1703342593" sldId="261"/>
            <ac:picMk id="5" creationId="{0FFC0DDD-018A-BE4C-361E-A7C378D5287B}"/>
          </ac:picMkLst>
        </pc:picChg>
        <pc:picChg chg="add mod">
          <ac:chgData name="Iñigo Larrea Pombo" userId="357ec2ea0994ad8c" providerId="LiveId" clId="{47D996A6-ED6C-4DCD-A4C6-04856EF9414F}" dt="2022-12-15T13:59:30.212" v="286" actId="207"/>
          <ac:picMkLst>
            <pc:docMk/>
            <pc:sldMk cId="1703342593" sldId="261"/>
            <ac:picMk id="14" creationId="{CB372314-8EE6-A186-BCC1-5549A45E4804}"/>
          </ac:picMkLst>
        </pc:picChg>
        <pc:picChg chg="add mod">
          <ac:chgData name="Iñigo Larrea Pombo" userId="357ec2ea0994ad8c" providerId="LiveId" clId="{47D996A6-ED6C-4DCD-A4C6-04856EF9414F}" dt="2022-12-15T14:00:58.751" v="295" actId="1076"/>
          <ac:picMkLst>
            <pc:docMk/>
            <pc:sldMk cId="1703342593" sldId="261"/>
            <ac:picMk id="16" creationId="{DC7632D3-C008-3C0C-0EE3-FC11AD238195}"/>
          </ac:picMkLst>
        </pc:picChg>
      </pc:sldChg>
      <pc:sldChg chg="addSp delSp modSp new del mod">
        <pc:chgData name="Iñigo Larrea Pombo" userId="357ec2ea0994ad8c" providerId="LiveId" clId="{47D996A6-ED6C-4DCD-A4C6-04856EF9414F}" dt="2022-12-15T23:56:49.138" v="545" actId="47"/>
        <pc:sldMkLst>
          <pc:docMk/>
          <pc:sldMk cId="137838251" sldId="262"/>
        </pc:sldMkLst>
        <pc:spChg chg="del">
          <ac:chgData name="Iñigo Larrea Pombo" userId="357ec2ea0994ad8c" providerId="LiveId" clId="{47D996A6-ED6C-4DCD-A4C6-04856EF9414F}" dt="2022-12-15T13:43:24.039" v="70" actId="478"/>
          <ac:spMkLst>
            <pc:docMk/>
            <pc:sldMk cId="137838251" sldId="262"/>
            <ac:spMk id="3" creationId="{0AE6EE93-FD31-47A3-B286-A7B1EFFE89BC}"/>
          </ac:spMkLst>
        </pc:spChg>
        <pc:picChg chg="add mod">
          <ac:chgData name="Iñigo Larrea Pombo" userId="357ec2ea0994ad8c" providerId="LiveId" clId="{47D996A6-ED6C-4DCD-A4C6-04856EF9414F}" dt="2022-12-15T13:54:57.133" v="245" actId="1076"/>
          <ac:picMkLst>
            <pc:docMk/>
            <pc:sldMk cId="137838251" sldId="262"/>
            <ac:picMk id="4" creationId="{2CE4272E-D70A-EB3A-DC49-6173F939E151}"/>
          </ac:picMkLst>
        </pc:picChg>
        <pc:picChg chg="add del mod">
          <ac:chgData name="Iñigo Larrea Pombo" userId="357ec2ea0994ad8c" providerId="LiveId" clId="{47D996A6-ED6C-4DCD-A4C6-04856EF9414F}" dt="2022-12-15T13:44:53.546" v="83" actId="478"/>
          <ac:picMkLst>
            <pc:docMk/>
            <pc:sldMk cId="137838251" sldId="262"/>
            <ac:picMk id="5" creationId="{9C1378BD-D961-F952-8B66-548EE54E1C1A}"/>
          </ac:picMkLst>
        </pc:picChg>
        <pc:picChg chg="add mod">
          <ac:chgData name="Iñigo Larrea Pombo" userId="357ec2ea0994ad8c" providerId="LiveId" clId="{47D996A6-ED6C-4DCD-A4C6-04856EF9414F}" dt="2022-12-15T13:54:58.315" v="247" actId="1076"/>
          <ac:picMkLst>
            <pc:docMk/>
            <pc:sldMk cId="137838251" sldId="262"/>
            <ac:picMk id="7" creationId="{49DC960C-A48E-7C9E-4373-04BED667AC43}"/>
          </ac:picMkLst>
        </pc:picChg>
        <pc:picChg chg="add del mod">
          <ac:chgData name="Iñigo Larrea Pombo" userId="357ec2ea0994ad8c" providerId="LiveId" clId="{47D996A6-ED6C-4DCD-A4C6-04856EF9414F}" dt="2022-12-15T13:54:53.862" v="243" actId="478"/>
          <ac:picMkLst>
            <pc:docMk/>
            <pc:sldMk cId="137838251" sldId="262"/>
            <ac:picMk id="8" creationId="{4F56F886-E1E1-DB2B-DFAD-B12CD24B76E8}"/>
          </ac:picMkLst>
        </pc:picChg>
        <pc:picChg chg="add mod modCrop">
          <ac:chgData name="Iñigo Larrea Pombo" userId="357ec2ea0994ad8c" providerId="LiveId" clId="{47D996A6-ED6C-4DCD-A4C6-04856EF9414F}" dt="2022-12-15T13:55:42.879" v="258" actId="11530"/>
          <ac:picMkLst>
            <pc:docMk/>
            <pc:sldMk cId="137838251" sldId="262"/>
            <ac:picMk id="10" creationId="{50458DF2-7266-8A0B-A072-84A1ADB58F1A}"/>
          </ac:picMkLst>
        </pc:picChg>
      </pc:sldChg>
      <pc:sldChg chg="addSp delSp modSp add mod ord">
        <pc:chgData name="Iñigo Larrea Pombo" userId="357ec2ea0994ad8c" providerId="LiveId" clId="{47D996A6-ED6C-4DCD-A4C6-04856EF9414F}" dt="2022-12-15T23:49:32.907" v="536" actId="20577"/>
        <pc:sldMkLst>
          <pc:docMk/>
          <pc:sldMk cId="248629266" sldId="263"/>
        </pc:sldMkLst>
        <pc:spChg chg="add del mod">
          <ac:chgData name="Iñigo Larrea Pombo" userId="357ec2ea0994ad8c" providerId="LiveId" clId="{47D996A6-ED6C-4DCD-A4C6-04856EF9414F}" dt="2022-12-15T14:10:03.447" v="320" actId="478"/>
          <ac:spMkLst>
            <pc:docMk/>
            <pc:sldMk cId="248629266" sldId="263"/>
            <ac:spMk id="6" creationId="{768E9E83-4013-E8CE-4781-2AFEBF223D03}"/>
          </ac:spMkLst>
        </pc:spChg>
        <pc:spChg chg="add del mod">
          <ac:chgData name="Iñigo Larrea Pombo" userId="357ec2ea0994ad8c" providerId="LiveId" clId="{47D996A6-ED6C-4DCD-A4C6-04856EF9414F}" dt="2022-12-15T14:10:53.872" v="325" actId="767"/>
          <ac:spMkLst>
            <pc:docMk/>
            <pc:sldMk cId="248629266" sldId="263"/>
            <ac:spMk id="7" creationId="{1D8F7BA8-189A-B795-0DF3-178D84F7C6F0}"/>
          </ac:spMkLst>
        </pc:spChg>
        <pc:spChg chg="add del mod">
          <ac:chgData name="Iñigo Larrea Pombo" userId="357ec2ea0994ad8c" providerId="LiveId" clId="{47D996A6-ED6C-4DCD-A4C6-04856EF9414F}" dt="2022-12-15T14:11:27.534" v="343" actId="478"/>
          <ac:spMkLst>
            <pc:docMk/>
            <pc:sldMk cId="248629266" sldId="263"/>
            <ac:spMk id="8" creationId="{941BCAA4-A7F1-54BB-F0DA-9B5ACDF0EDAC}"/>
          </ac:spMkLst>
        </pc:spChg>
        <pc:spChg chg="add mod">
          <ac:chgData name="Iñigo Larrea Pombo" userId="357ec2ea0994ad8c" providerId="LiveId" clId="{47D996A6-ED6C-4DCD-A4C6-04856EF9414F}" dt="2022-12-15T14:12:30.731" v="364" actId="1076"/>
          <ac:spMkLst>
            <pc:docMk/>
            <pc:sldMk cId="248629266" sldId="263"/>
            <ac:spMk id="9" creationId="{D68F1F2C-06D3-D549-7E91-C188F5B2347E}"/>
          </ac:spMkLst>
        </pc:spChg>
        <pc:spChg chg="add del mod">
          <ac:chgData name="Iñigo Larrea Pombo" userId="357ec2ea0994ad8c" providerId="LiveId" clId="{47D996A6-ED6C-4DCD-A4C6-04856EF9414F}" dt="2022-12-15T14:13:03.706" v="376" actId="478"/>
          <ac:spMkLst>
            <pc:docMk/>
            <pc:sldMk cId="248629266" sldId="263"/>
            <ac:spMk id="10" creationId="{DE2DCAB0-7F0E-DFAC-E2B8-1EE56125D2F8}"/>
          </ac:spMkLst>
        </pc:spChg>
        <pc:graphicFrameChg chg="add mod modGraphic">
          <ac:chgData name="Iñigo Larrea Pombo" userId="357ec2ea0994ad8c" providerId="LiveId" clId="{47D996A6-ED6C-4DCD-A4C6-04856EF9414F}" dt="2022-12-15T23:49:32.907" v="536" actId="20577"/>
          <ac:graphicFrameMkLst>
            <pc:docMk/>
            <pc:sldMk cId="248629266" sldId="263"/>
            <ac:graphicFrameMk id="12" creationId="{0C63936F-73F4-2BA1-4175-28A7E71C92B0}"/>
          </ac:graphicFrameMkLst>
        </pc:graphicFrameChg>
        <pc:picChg chg="add mod">
          <ac:chgData name="Iñigo Larrea Pombo" userId="357ec2ea0994ad8c" providerId="LiveId" clId="{47D996A6-ED6C-4DCD-A4C6-04856EF9414F}" dt="2022-12-15T14:10:17.895" v="323" actId="1076"/>
          <ac:picMkLst>
            <pc:docMk/>
            <pc:sldMk cId="248629266" sldId="263"/>
            <ac:picMk id="4" creationId="{A1FD6E81-5D8B-E697-8825-FF8598769D8E}"/>
          </ac:picMkLst>
        </pc:picChg>
        <pc:picChg chg="del">
          <ac:chgData name="Iñigo Larrea Pombo" userId="357ec2ea0994ad8c" providerId="LiveId" clId="{47D996A6-ED6C-4DCD-A4C6-04856EF9414F}" dt="2022-12-15T14:10:01.537" v="319" actId="478"/>
          <ac:picMkLst>
            <pc:docMk/>
            <pc:sldMk cId="248629266" sldId="263"/>
            <ac:picMk id="11" creationId="{47D9BE16-119C-43B2-9AE6-18C4A150C0EF}"/>
          </ac:picMkLst>
        </pc:picChg>
      </pc:sldChg>
      <pc:sldChg chg="addSp delSp modSp add mod">
        <pc:chgData name="Iñigo Larrea Pombo" userId="357ec2ea0994ad8c" providerId="LiveId" clId="{47D996A6-ED6C-4DCD-A4C6-04856EF9414F}" dt="2022-12-15T14:18:00.282" v="495" actId="20577"/>
        <pc:sldMkLst>
          <pc:docMk/>
          <pc:sldMk cId="346030099" sldId="264"/>
        </pc:sldMkLst>
        <pc:spChg chg="mod">
          <ac:chgData name="Iñigo Larrea Pombo" userId="357ec2ea0994ad8c" providerId="LiveId" clId="{47D996A6-ED6C-4DCD-A4C6-04856EF9414F}" dt="2022-12-15T14:17:20.562" v="451" actId="1076"/>
          <ac:spMkLst>
            <pc:docMk/>
            <pc:sldMk cId="346030099" sldId="264"/>
            <ac:spMk id="9" creationId="{D68F1F2C-06D3-D549-7E91-C188F5B2347E}"/>
          </ac:spMkLst>
        </pc:spChg>
        <pc:graphicFrameChg chg="mod">
          <ac:chgData name="Iñigo Larrea Pombo" userId="357ec2ea0994ad8c" providerId="LiveId" clId="{47D996A6-ED6C-4DCD-A4C6-04856EF9414F}" dt="2022-12-15T14:18:00.282" v="495" actId="20577"/>
          <ac:graphicFrameMkLst>
            <pc:docMk/>
            <pc:sldMk cId="346030099" sldId="264"/>
            <ac:graphicFrameMk id="12" creationId="{0C63936F-73F4-2BA1-4175-28A7E71C92B0}"/>
          </ac:graphicFrameMkLst>
        </pc:graphicFrameChg>
        <pc:picChg chg="add mod ord">
          <ac:chgData name="Iñigo Larrea Pombo" userId="357ec2ea0994ad8c" providerId="LiveId" clId="{47D996A6-ED6C-4DCD-A4C6-04856EF9414F}" dt="2022-12-15T14:16:26.378" v="435" actId="167"/>
          <ac:picMkLst>
            <pc:docMk/>
            <pc:sldMk cId="346030099" sldId="264"/>
            <ac:picMk id="3" creationId="{64FDA635-953A-6D8A-8CF9-360CCAD9158D}"/>
          </ac:picMkLst>
        </pc:picChg>
        <pc:picChg chg="del mod">
          <ac:chgData name="Iñigo Larrea Pombo" userId="357ec2ea0994ad8c" providerId="LiveId" clId="{47D996A6-ED6C-4DCD-A4C6-04856EF9414F}" dt="2022-12-15T14:16:17.530" v="433" actId="478"/>
          <ac:picMkLst>
            <pc:docMk/>
            <pc:sldMk cId="346030099" sldId="264"/>
            <ac:picMk id="4" creationId="{A1FD6E81-5D8B-E697-8825-FF8598769D8E}"/>
          </ac:picMkLst>
        </pc:picChg>
      </pc:sldChg>
      <pc:sldChg chg="add del">
        <pc:chgData name="Iñigo Larrea Pombo" userId="357ec2ea0994ad8c" providerId="LiveId" clId="{47D996A6-ED6C-4DCD-A4C6-04856EF9414F}" dt="2022-12-15T23:58:47.536" v="565" actId="47"/>
        <pc:sldMkLst>
          <pc:docMk/>
          <pc:sldMk cId="756875889" sldId="265"/>
        </pc:sldMkLst>
      </pc:sldChg>
      <pc:sldChg chg="addSp delSp modSp add mod">
        <pc:chgData name="Iñigo Larrea Pombo" userId="357ec2ea0994ad8c" providerId="LiveId" clId="{47D996A6-ED6C-4DCD-A4C6-04856EF9414F}" dt="2022-12-16T00:17:04.762" v="907" actId="207"/>
        <pc:sldMkLst>
          <pc:docMk/>
          <pc:sldMk cId="2533794047" sldId="265"/>
        </pc:sldMkLst>
        <pc:spChg chg="mod">
          <ac:chgData name="Iñigo Larrea Pombo" userId="357ec2ea0994ad8c" providerId="LiveId" clId="{47D996A6-ED6C-4DCD-A4C6-04856EF9414F}" dt="2022-12-15T23:59:31.186" v="567"/>
          <ac:spMkLst>
            <pc:docMk/>
            <pc:sldMk cId="2533794047" sldId="265"/>
            <ac:spMk id="2" creationId="{921633EB-7DCB-4DDC-80AF-C885A3EE1245}"/>
          </ac:spMkLst>
        </pc:spChg>
        <pc:spChg chg="mod">
          <ac:chgData name="Iñigo Larrea Pombo" userId="357ec2ea0994ad8c" providerId="LiveId" clId="{47D996A6-ED6C-4DCD-A4C6-04856EF9414F}" dt="2022-12-16T00:17:04.762" v="907" actId="207"/>
          <ac:spMkLst>
            <pc:docMk/>
            <pc:sldMk cId="2533794047" sldId="265"/>
            <ac:spMk id="9" creationId="{D68F1F2C-06D3-D549-7E91-C188F5B2347E}"/>
          </ac:spMkLst>
        </pc:spChg>
        <pc:spChg chg="add mod">
          <ac:chgData name="Iñigo Larrea Pombo" userId="357ec2ea0994ad8c" providerId="LiveId" clId="{47D996A6-ED6C-4DCD-A4C6-04856EF9414F}" dt="2022-12-16T00:05:50.479" v="689" actId="208"/>
          <ac:spMkLst>
            <pc:docMk/>
            <pc:sldMk cId="2533794047" sldId="265"/>
            <ac:spMk id="16" creationId="{F21488A6-8125-4590-9254-0BE7E58D6DF5}"/>
          </ac:spMkLst>
        </pc:spChg>
        <pc:spChg chg="add mod">
          <ac:chgData name="Iñigo Larrea Pombo" userId="357ec2ea0994ad8c" providerId="LiveId" clId="{47D996A6-ED6C-4DCD-A4C6-04856EF9414F}" dt="2022-12-16T00:05:55.766" v="691" actId="1076"/>
          <ac:spMkLst>
            <pc:docMk/>
            <pc:sldMk cId="2533794047" sldId="265"/>
            <ac:spMk id="17" creationId="{46D2EA2F-0200-5866-FA93-EC54B3C20E15}"/>
          </ac:spMkLst>
        </pc:spChg>
        <pc:spChg chg="add mod">
          <ac:chgData name="Iñigo Larrea Pombo" userId="357ec2ea0994ad8c" providerId="LiveId" clId="{47D996A6-ED6C-4DCD-A4C6-04856EF9414F}" dt="2022-12-16T00:06:00.165" v="693" actId="1076"/>
          <ac:spMkLst>
            <pc:docMk/>
            <pc:sldMk cId="2533794047" sldId="265"/>
            <ac:spMk id="18" creationId="{949EAA79-1AFE-16D8-BEDD-0D94C1887113}"/>
          </ac:spMkLst>
        </pc:spChg>
        <pc:graphicFrameChg chg="mod modGraphic">
          <ac:chgData name="Iñigo Larrea Pombo" userId="357ec2ea0994ad8c" providerId="LiveId" clId="{47D996A6-ED6C-4DCD-A4C6-04856EF9414F}" dt="2022-12-16T00:05:03.337" v="680" actId="20577"/>
          <ac:graphicFrameMkLst>
            <pc:docMk/>
            <pc:sldMk cId="2533794047" sldId="265"/>
            <ac:graphicFrameMk id="12" creationId="{0C63936F-73F4-2BA1-4175-28A7E71C92B0}"/>
          </ac:graphicFrameMkLst>
        </pc:graphicFrameChg>
        <pc:picChg chg="del">
          <ac:chgData name="Iñigo Larrea Pombo" userId="357ec2ea0994ad8c" providerId="LiveId" clId="{47D996A6-ED6C-4DCD-A4C6-04856EF9414F}" dt="2022-12-16T00:00:38.065" v="614" actId="478"/>
          <ac:picMkLst>
            <pc:docMk/>
            <pc:sldMk cId="2533794047" sldId="265"/>
            <ac:picMk id="3" creationId="{64FDA635-953A-6D8A-8CF9-360CCAD9158D}"/>
          </ac:picMkLst>
        </pc:picChg>
        <pc:picChg chg="add del mod">
          <ac:chgData name="Iñigo Larrea Pombo" userId="357ec2ea0994ad8c" providerId="LiveId" clId="{47D996A6-ED6C-4DCD-A4C6-04856EF9414F}" dt="2022-12-16T00:01:26.752" v="620" actId="478"/>
          <ac:picMkLst>
            <pc:docMk/>
            <pc:sldMk cId="2533794047" sldId="265"/>
            <ac:picMk id="5" creationId="{6835A00C-D2A3-EA48-A723-F83F5DE3EE75}"/>
          </ac:picMkLst>
        </pc:picChg>
        <pc:picChg chg="add mod">
          <ac:chgData name="Iñigo Larrea Pombo" userId="357ec2ea0994ad8c" providerId="LiveId" clId="{47D996A6-ED6C-4DCD-A4C6-04856EF9414F}" dt="2022-12-16T00:01:51.671" v="626" actId="14100"/>
          <ac:picMkLst>
            <pc:docMk/>
            <pc:sldMk cId="2533794047" sldId="265"/>
            <ac:picMk id="7" creationId="{9C4C9BD2-1FAD-BAFD-C192-1FCADA97C0E6}"/>
          </ac:picMkLst>
        </pc:picChg>
        <pc:cxnChg chg="add mod">
          <ac:chgData name="Iñigo Larrea Pombo" userId="357ec2ea0994ad8c" providerId="LiveId" clId="{47D996A6-ED6C-4DCD-A4C6-04856EF9414F}" dt="2022-12-16T00:02:32.299" v="631" actId="14100"/>
          <ac:cxnSpMkLst>
            <pc:docMk/>
            <pc:sldMk cId="2533794047" sldId="265"/>
            <ac:cxnSpMk id="10" creationId="{06B6162D-B2AC-375B-FC19-D38C9719A36E}"/>
          </ac:cxnSpMkLst>
        </pc:cxnChg>
        <pc:cxnChg chg="add mod">
          <ac:chgData name="Iñigo Larrea Pombo" userId="357ec2ea0994ad8c" providerId="LiveId" clId="{47D996A6-ED6C-4DCD-A4C6-04856EF9414F}" dt="2022-12-16T00:02:53.969" v="634" actId="1582"/>
          <ac:cxnSpMkLst>
            <pc:docMk/>
            <pc:sldMk cId="2533794047" sldId="265"/>
            <ac:cxnSpMk id="15" creationId="{56D29E26-45C5-0561-703E-7DDEFAC89BE0}"/>
          </ac:cxnSpMkLst>
        </pc:cxnChg>
        <pc:cxnChg chg="add mod">
          <ac:chgData name="Iñigo Larrea Pombo" userId="357ec2ea0994ad8c" providerId="LiveId" clId="{47D996A6-ED6C-4DCD-A4C6-04856EF9414F}" dt="2022-12-16T00:06:23.478" v="697" actId="208"/>
          <ac:cxnSpMkLst>
            <pc:docMk/>
            <pc:sldMk cId="2533794047" sldId="265"/>
            <ac:cxnSpMk id="19" creationId="{E86BA91E-CFAE-3A0D-0302-E54B34E1FE79}"/>
          </ac:cxnSpMkLst>
        </pc:cxnChg>
      </pc:sldChg>
      <pc:sldChg chg="add del">
        <pc:chgData name="Iñigo Larrea Pombo" userId="357ec2ea0994ad8c" providerId="LiveId" clId="{47D996A6-ED6C-4DCD-A4C6-04856EF9414F}" dt="2022-12-15T23:58:46.642" v="564" actId="47"/>
        <pc:sldMkLst>
          <pc:docMk/>
          <pc:sldMk cId="217451659" sldId="266"/>
        </pc:sldMkLst>
      </pc:sldChg>
      <pc:sldChg chg="addSp delSp modSp add mod">
        <pc:chgData name="Iñigo Larrea Pombo" userId="357ec2ea0994ad8c" providerId="LiveId" clId="{47D996A6-ED6C-4DCD-A4C6-04856EF9414F}" dt="2022-12-16T00:14:20.961" v="829" actId="14100"/>
        <pc:sldMkLst>
          <pc:docMk/>
          <pc:sldMk cId="2079656440" sldId="266"/>
        </pc:sldMkLst>
        <pc:spChg chg="add mod">
          <ac:chgData name="Iñigo Larrea Pombo" userId="357ec2ea0994ad8c" providerId="LiveId" clId="{47D996A6-ED6C-4DCD-A4C6-04856EF9414F}" dt="2022-12-16T00:14:20.961" v="829" actId="14100"/>
          <ac:spMkLst>
            <pc:docMk/>
            <pc:sldMk cId="2079656440" sldId="266"/>
            <ac:spMk id="3" creationId="{79443493-3F08-8F80-90B8-259038F3A77B}"/>
          </ac:spMkLst>
        </pc:spChg>
        <pc:spChg chg="mod">
          <ac:chgData name="Iñigo Larrea Pombo" userId="357ec2ea0994ad8c" providerId="LiveId" clId="{47D996A6-ED6C-4DCD-A4C6-04856EF9414F}" dt="2022-12-16T00:08:29.209" v="735" actId="255"/>
          <ac:spMkLst>
            <pc:docMk/>
            <pc:sldMk cId="2079656440" sldId="266"/>
            <ac:spMk id="9" creationId="{D68F1F2C-06D3-D549-7E91-C188F5B2347E}"/>
          </ac:spMkLst>
        </pc:spChg>
        <pc:spChg chg="del">
          <ac:chgData name="Iñigo Larrea Pombo" userId="357ec2ea0994ad8c" providerId="LiveId" clId="{47D996A6-ED6C-4DCD-A4C6-04856EF9414F}" dt="2022-12-16T00:07:58.352" v="719" actId="478"/>
          <ac:spMkLst>
            <pc:docMk/>
            <pc:sldMk cId="2079656440" sldId="266"/>
            <ac:spMk id="16" creationId="{F21488A6-8125-4590-9254-0BE7E58D6DF5}"/>
          </ac:spMkLst>
        </pc:spChg>
        <pc:spChg chg="del">
          <ac:chgData name="Iñigo Larrea Pombo" userId="357ec2ea0994ad8c" providerId="LiveId" clId="{47D996A6-ED6C-4DCD-A4C6-04856EF9414F}" dt="2022-12-16T00:08:02.870" v="722" actId="478"/>
          <ac:spMkLst>
            <pc:docMk/>
            <pc:sldMk cId="2079656440" sldId="266"/>
            <ac:spMk id="17" creationId="{46D2EA2F-0200-5866-FA93-EC54B3C20E15}"/>
          </ac:spMkLst>
        </pc:spChg>
        <pc:spChg chg="mod">
          <ac:chgData name="Iñigo Larrea Pombo" userId="357ec2ea0994ad8c" providerId="LiveId" clId="{47D996A6-ED6C-4DCD-A4C6-04856EF9414F}" dt="2022-12-16T00:07:54.340" v="718" actId="1076"/>
          <ac:spMkLst>
            <pc:docMk/>
            <pc:sldMk cId="2079656440" sldId="266"/>
            <ac:spMk id="18" creationId="{949EAA79-1AFE-16D8-BEDD-0D94C1887113}"/>
          </ac:spMkLst>
        </pc:spChg>
        <pc:graphicFrameChg chg="mod modGraphic">
          <ac:chgData name="Iñigo Larrea Pombo" userId="357ec2ea0994ad8c" providerId="LiveId" clId="{47D996A6-ED6C-4DCD-A4C6-04856EF9414F}" dt="2022-12-16T00:13:24.609" v="802" actId="20577"/>
          <ac:graphicFrameMkLst>
            <pc:docMk/>
            <pc:sldMk cId="2079656440" sldId="266"/>
            <ac:graphicFrameMk id="12" creationId="{0C63936F-73F4-2BA1-4175-28A7E71C92B0}"/>
          </ac:graphicFrameMkLst>
        </pc:graphicFrameChg>
        <pc:picChg chg="add del mod ord">
          <ac:chgData name="Iñigo Larrea Pombo" userId="357ec2ea0994ad8c" providerId="LiveId" clId="{47D996A6-ED6C-4DCD-A4C6-04856EF9414F}" dt="2022-12-16T00:08:00.975" v="721" actId="478"/>
          <ac:picMkLst>
            <pc:docMk/>
            <pc:sldMk cId="2079656440" sldId="266"/>
            <ac:picMk id="4" creationId="{ACD11DE3-F51A-F65A-9322-D534F4A8CA8B}"/>
          </ac:picMkLst>
        </pc:picChg>
        <pc:picChg chg="del">
          <ac:chgData name="Iñigo Larrea Pombo" userId="357ec2ea0994ad8c" providerId="LiveId" clId="{47D996A6-ED6C-4DCD-A4C6-04856EF9414F}" dt="2022-12-16T00:06:52.821" v="699" actId="478"/>
          <ac:picMkLst>
            <pc:docMk/>
            <pc:sldMk cId="2079656440" sldId="266"/>
            <ac:picMk id="7" creationId="{9C4C9BD2-1FAD-BAFD-C192-1FCADA97C0E6}"/>
          </ac:picMkLst>
        </pc:picChg>
        <pc:cxnChg chg="del">
          <ac:chgData name="Iñigo Larrea Pombo" userId="357ec2ea0994ad8c" providerId="LiveId" clId="{47D996A6-ED6C-4DCD-A4C6-04856EF9414F}" dt="2022-12-16T00:07:42.785" v="716" actId="478"/>
          <ac:cxnSpMkLst>
            <pc:docMk/>
            <pc:sldMk cId="2079656440" sldId="266"/>
            <ac:cxnSpMk id="10" creationId="{06B6162D-B2AC-375B-FC19-D38C9719A36E}"/>
          </ac:cxnSpMkLst>
        </pc:cxnChg>
        <pc:cxnChg chg="del">
          <ac:chgData name="Iñigo Larrea Pombo" userId="357ec2ea0994ad8c" providerId="LiveId" clId="{47D996A6-ED6C-4DCD-A4C6-04856EF9414F}" dt="2022-12-16T00:08:04.440" v="724" actId="478"/>
          <ac:cxnSpMkLst>
            <pc:docMk/>
            <pc:sldMk cId="2079656440" sldId="266"/>
            <ac:cxnSpMk id="15" creationId="{56D29E26-45C5-0561-703E-7DDEFAC89BE0}"/>
          </ac:cxnSpMkLst>
        </pc:cxnChg>
        <pc:cxnChg chg="del">
          <ac:chgData name="Iñigo Larrea Pombo" userId="357ec2ea0994ad8c" providerId="LiveId" clId="{47D996A6-ED6C-4DCD-A4C6-04856EF9414F}" dt="2022-12-16T00:08:03.864" v="723" actId="478"/>
          <ac:cxnSpMkLst>
            <pc:docMk/>
            <pc:sldMk cId="2079656440" sldId="266"/>
            <ac:cxnSpMk id="19" creationId="{E86BA91E-CFAE-3A0D-0302-E54B34E1FE79}"/>
          </ac:cxnSpMkLst>
        </pc:cxnChg>
      </pc:sldChg>
      <pc:sldChg chg="addSp delSp modSp add mod">
        <pc:chgData name="Iñigo Larrea Pombo" userId="357ec2ea0994ad8c" providerId="LiveId" clId="{47D996A6-ED6C-4DCD-A4C6-04856EF9414F}" dt="2022-12-16T00:22:32.205" v="1041" actId="208"/>
        <pc:sldMkLst>
          <pc:docMk/>
          <pc:sldMk cId="3252543417" sldId="267"/>
        </pc:sldMkLst>
        <pc:spChg chg="del mod">
          <ac:chgData name="Iñigo Larrea Pombo" userId="357ec2ea0994ad8c" providerId="LiveId" clId="{47D996A6-ED6C-4DCD-A4C6-04856EF9414F}" dt="2022-12-16T00:15:09.657" v="843" actId="478"/>
          <ac:spMkLst>
            <pc:docMk/>
            <pc:sldMk cId="3252543417" sldId="267"/>
            <ac:spMk id="3" creationId="{79443493-3F08-8F80-90B8-259038F3A77B}"/>
          </ac:spMkLst>
        </pc:spChg>
        <pc:spChg chg="add mod">
          <ac:chgData name="Iñigo Larrea Pombo" userId="357ec2ea0994ad8c" providerId="LiveId" clId="{47D996A6-ED6C-4DCD-A4C6-04856EF9414F}" dt="2022-12-16T00:17:47.469" v="913" actId="14100"/>
          <ac:spMkLst>
            <pc:docMk/>
            <pc:sldMk cId="3252543417" sldId="267"/>
            <ac:spMk id="7" creationId="{46E35160-0112-0B42-5BE6-58303CCDEF9C}"/>
          </ac:spMkLst>
        </pc:spChg>
        <pc:spChg chg="add mod">
          <ac:chgData name="Iñigo Larrea Pombo" userId="357ec2ea0994ad8c" providerId="LiveId" clId="{47D996A6-ED6C-4DCD-A4C6-04856EF9414F}" dt="2022-12-16T00:18:01.865" v="918" actId="14100"/>
          <ac:spMkLst>
            <pc:docMk/>
            <pc:sldMk cId="3252543417" sldId="267"/>
            <ac:spMk id="8" creationId="{838D46BE-F443-31CD-CB1E-572192175A6A}"/>
          </ac:spMkLst>
        </pc:spChg>
        <pc:spChg chg="mod">
          <ac:chgData name="Iñigo Larrea Pombo" userId="357ec2ea0994ad8c" providerId="LiveId" clId="{47D996A6-ED6C-4DCD-A4C6-04856EF9414F}" dt="2022-12-16T00:22:32.205" v="1041" actId="208"/>
          <ac:spMkLst>
            <pc:docMk/>
            <pc:sldMk cId="3252543417" sldId="267"/>
            <ac:spMk id="9" creationId="{D68F1F2C-06D3-D549-7E91-C188F5B2347E}"/>
          </ac:spMkLst>
        </pc:spChg>
        <pc:spChg chg="del">
          <ac:chgData name="Iñigo Larrea Pombo" userId="357ec2ea0994ad8c" providerId="LiveId" clId="{47D996A6-ED6C-4DCD-A4C6-04856EF9414F}" dt="2022-12-16T00:15:10.670" v="844" actId="478"/>
          <ac:spMkLst>
            <pc:docMk/>
            <pc:sldMk cId="3252543417" sldId="267"/>
            <ac:spMk id="18" creationId="{949EAA79-1AFE-16D8-BEDD-0D94C1887113}"/>
          </ac:spMkLst>
        </pc:spChg>
        <pc:graphicFrameChg chg="mod">
          <ac:chgData name="Iñigo Larrea Pombo" userId="357ec2ea0994ad8c" providerId="LiveId" clId="{47D996A6-ED6C-4DCD-A4C6-04856EF9414F}" dt="2022-12-16T00:16:31.519" v="904" actId="255"/>
          <ac:graphicFrameMkLst>
            <pc:docMk/>
            <pc:sldMk cId="3252543417" sldId="267"/>
            <ac:graphicFrameMk id="12" creationId="{0C63936F-73F4-2BA1-4175-28A7E71C92B0}"/>
          </ac:graphicFrameMkLst>
        </pc:graphicFrameChg>
        <pc:picChg chg="del">
          <ac:chgData name="Iñigo Larrea Pombo" userId="357ec2ea0994ad8c" providerId="LiveId" clId="{47D996A6-ED6C-4DCD-A4C6-04856EF9414F}" dt="2022-12-16T00:15:07.401" v="841" actId="478"/>
          <ac:picMkLst>
            <pc:docMk/>
            <pc:sldMk cId="3252543417" sldId="267"/>
            <ac:picMk id="4" creationId="{ACD11DE3-F51A-F65A-9322-D534F4A8CA8B}"/>
          </ac:picMkLst>
        </pc:picChg>
        <pc:picChg chg="add mod">
          <ac:chgData name="Iñigo Larrea Pombo" userId="357ec2ea0994ad8c" providerId="LiveId" clId="{47D996A6-ED6C-4DCD-A4C6-04856EF9414F}" dt="2022-12-16T00:17:53.438" v="916" actId="1076"/>
          <ac:picMkLst>
            <pc:docMk/>
            <pc:sldMk cId="3252543417" sldId="267"/>
            <ac:picMk id="6" creationId="{3758BC04-2AC5-E1E8-878A-B4D203580A2B}"/>
          </ac:picMkLst>
        </pc:picChg>
      </pc:sldChg>
      <pc:sldChg chg="addSp delSp modSp add mod">
        <pc:chgData name="Iñigo Larrea Pombo" userId="357ec2ea0994ad8c" providerId="LiveId" clId="{47D996A6-ED6C-4DCD-A4C6-04856EF9414F}" dt="2022-12-16T00:20:29.751" v="983" actId="208"/>
        <pc:sldMkLst>
          <pc:docMk/>
          <pc:sldMk cId="592379996" sldId="268"/>
        </pc:sldMkLst>
        <pc:spChg chg="del">
          <ac:chgData name="Iñigo Larrea Pombo" userId="357ec2ea0994ad8c" providerId="LiveId" clId="{47D996A6-ED6C-4DCD-A4C6-04856EF9414F}" dt="2022-12-16T00:19:32.453" v="974" actId="478"/>
          <ac:spMkLst>
            <pc:docMk/>
            <pc:sldMk cId="592379996" sldId="268"/>
            <ac:spMk id="7" creationId="{46E35160-0112-0B42-5BE6-58303CCDEF9C}"/>
          </ac:spMkLst>
        </pc:spChg>
        <pc:spChg chg="del">
          <ac:chgData name="Iñigo Larrea Pombo" userId="357ec2ea0994ad8c" providerId="LiveId" clId="{47D996A6-ED6C-4DCD-A4C6-04856EF9414F}" dt="2022-12-16T00:19:33.177" v="975" actId="478"/>
          <ac:spMkLst>
            <pc:docMk/>
            <pc:sldMk cId="592379996" sldId="268"/>
            <ac:spMk id="8" creationId="{838D46BE-F443-31CD-CB1E-572192175A6A}"/>
          </ac:spMkLst>
        </pc:spChg>
        <pc:spChg chg="mod">
          <ac:chgData name="Iñigo Larrea Pombo" userId="357ec2ea0994ad8c" providerId="LiveId" clId="{47D996A6-ED6C-4DCD-A4C6-04856EF9414F}" dt="2022-12-16T00:20:29.751" v="983" actId="208"/>
          <ac:spMkLst>
            <pc:docMk/>
            <pc:sldMk cId="592379996" sldId="268"/>
            <ac:spMk id="9" creationId="{D68F1F2C-06D3-D549-7E91-C188F5B2347E}"/>
          </ac:spMkLst>
        </pc:spChg>
        <pc:graphicFrameChg chg="mod">
          <ac:chgData name="Iñigo Larrea Pombo" userId="357ec2ea0994ad8c" providerId="LiveId" clId="{47D996A6-ED6C-4DCD-A4C6-04856EF9414F}" dt="2022-12-16T00:19:28.819" v="972" actId="20577"/>
          <ac:graphicFrameMkLst>
            <pc:docMk/>
            <pc:sldMk cId="592379996" sldId="268"/>
            <ac:graphicFrameMk id="12" creationId="{0C63936F-73F4-2BA1-4175-28A7E71C92B0}"/>
          </ac:graphicFrameMkLst>
        </pc:graphicFrameChg>
        <pc:picChg chg="add mod modCrop">
          <ac:chgData name="Iñigo Larrea Pombo" userId="357ec2ea0994ad8c" providerId="LiveId" clId="{47D996A6-ED6C-4DCD-A4C6-04856EF9414F}" dt="2022-12-16T00:20:03.244" v="981" actId="14100"/>
          <ac:picMkLst>
            <pc:docMk/>
            <pc:sldMk cId="592379996" sldId="268"/>
            <ac:picMk id="4" creationId="{2D348B85-D9AE-7713-F05F-AF7AC4406C3C}"/>
          </ac:picMkLst>
        </pc:picChg>
        <pc:picChg chg="del">
          <ac:chgData name="Iñigo Larrea Pombo" userId="357ec2ea0994ad8c" providerId="LiveId" clId="{47D996A6-ED6C-4DCD-A4C6-04856EF9414F}" dt="2022-12-16T00:19:31.417" v="973" actId="478"/>
          <ac:picMkLst>
            <pc:docMk/>
            <pc:sldMk cId="592379996" sldId="268"/>
            <ac:picMk id="6" creationId="{3758BC04-2AC5-E1E8-878A-B4D203580A2B}"/>
          </ac:picMkLst>
        </pc:picChg>
      </pc:sldChg>
      <pc:sldChg chg="addSp delSp modSp add mod">
        <pc:chgData name="Iñigo Larrea Pombo" userId="357ec2ea0994ad8c" providerId="LiveId" clId="{47D996A6-ED6C-4DCD-A4C6-04856EF9414F}" dt="2022-12-16T00:24:12.863" v="1061" actId="20577"/>
        <pc:sldMkLst>
          <pc:docMk/>
          <pc:sldMk cId="3866293590" sldId="269"/>
        </pc:sldMkLst>
        <pc:spChg chg="mod">
          <ac:chgData name="Iñigo Larrea Pombo" userId="357ec2ea0994ad8c" providerId="LiveId" clId="{47D996A6-ED6C-4DCD-A4C6-04856EF9414F}" dt="2022-12-16T00:21:02.102" v="1002" actId="20577"/>
          <ac:spMkLst>
            <pc:docMk/>
            <pc:sldMk cId="3866293590" sldId="269"/>
            <ac:spMk id="2" creationId="{921633EB-7DCB-4DDC-80AF-C885A3EE1245}"/>
          </ac:spMkLst>
        </pc:spChg>
        <pc:spChg chg="mod">
          <ac:chgData name="Iñigo Larrea Pombo" userId="357ec2ea0994ad8c" providerId="LiveId" clId="{47D996A6-ED6C-4DCD-A4C6-04856EF9414F}" dt="2022-12-16T00:21:32.013" v="1017" actId="20577"/>
          <ac:spMkLst>
            <pc:docMk/>
            <pc:sldMk cId="3866293590" sldId="269"/>
            <ac:spMk id="9" creationId="{D68F1F2C-06D3-D549-7E91-C188F5B2347E}"/>
          </ac:spMkLst>
        </pc:spChg>
        <pc:graphicFrameChg chg="mod">
          <ac:chgData name="Iñigo Larrea Pombo" userId="357ec2ea0994ad8c" providerId="LiveId" clId="{47D996A6-ED6C-4DCD-A4C6-04856EF9414F}" dt="2022-12-16T00:24:12.863" v="1061" actId="20577"/>
          <ac:graphicFrameMkLst>
            <pc:docMk/>
            <pc:sldMk cId="3866293590" sldId="269"/>
            <ac:graphicFrameMk id="12" creationId="{0C63936F-73F4-2BA1-4175-28A7E71C92B0}"/>
          </ac:graphicFrameMkLst>
        </pc:graphicFrameChg>
        <pc:picChg chg="del">
          <ac:chgData name="Iñigo Larrea Pombo" userId="357ec2ea0994ad8c" providerId="LiveId" clId="{47D996A6-ED6C-4DCD-A4C6-04856EF9414F}" dt="2022-12-16T00:21:05.901" v="1003" actId="478"/>
          <ac:picMkLst>
            <pc:docMk/>
            <pc:sldMk cId="3866293590" sldId="269"/>
            <ac:picMk id="4" creationId="{2D348B85-D9AE-7713-F05F-AF7AC4406C3C}"/>
          </ac:picMkLst>
        </pc:picChg>
        <pc:picChg chg="add mod">
          <ac:chgData name="Iñigo Larrea Pombo" userId="357ec2ea0994ad8c" providerId="LiveId" clId="{47D996A6-ED6C-4DCD-A4C6-04856EF9414F}" dt="2022-12-16T00:21:25.357" v="1007" actId="1076"/>
          <ac:picMkLst>
            <pc:docMk/>
            <pc:sldMk cId="3866293590" sldId="269"/>
            <ac:picMk id="5" creationId="{A12A737F-DEB7-5E32-5D0D-783B2DFC6AF1}"/>
          </ac:picMkLst>
        </pc:picChg>
        <pc:picChg chg="add del mod">
          <ac:chgData name="Iñigo Larrea Pombo" userId="357ec2ea0994ad8c" providerId="LiveId" clId="{47D996A6-ED6C-4DCD-A4C6-04856EF9414F}" dt="2022-12-16T00:23:23.127" v="1045" actId="478"/>
          <ac:picMkLst>
            <pc:docMk/>
            <pc:sldMk cId="3866293590" sldId="269"/>
            <ac:picMk id="7" creationId="{764F2507-F62D-E71F-8831-369445C077CC}"/>
          </ac:picMkLst>
        </pc:picChg>
      </pc:sldChg>
      <pc:sldChg chg="addSp delSp modSp add mod">
        <pc:chgData name="Iñigo Larrea Pombo" userId="357ec2ea0994ad8c" providerId="LiveId" clId="{47D996A6-ED6C-4DCD-A4C6-04856EF9414F}" dt="2022-12-16T00:30:35.189" v="1241"/>
        <pc:sldMkLst>
          <pc:docMk/>
          <pc:sldMk cId="1050561032" sldId="270"/>
        </pc:sldMkLst>
        <pc:spChg chg="mod">
          <ac:chgData name="Iñigo Larrea Pombo" userId="357ec2ea0994ad8c" providerId="LiveId" clId="{47D996A6-ED6C-4DCD-A4C6-04856EF9414F}" dt="2022-12-16T00:24:33.174" v="1068" actId="20577"/>
          <ac:spMkLst>
            <pc:docMk/>
            <pc:sldMk cId="1050561032" sldId="270"/>
            <ac:spMk id="9" creationId="{D68F1F2C-06D3-D549-7E91-C188F5B2347E}"/>
          </ac:spMkLst>
        </pc:spChg>
        <pc:graphicFrameChg chg="mod modGraphic">
          <ac:chgData name="Iñigo Larrea Pombo" userId="357ec2ea0994ad8c" providerId="LiveId" clId="{47D996A6-ED6C-4DCD-A4C6-04856EF9414F}" dt="2022-12-16T00:30:35.189" v="1241"/>
          <ac:graphicFrameMkLst>
            <pc:docMk/>
            <pc:sldMk cId="1050561032" sldId="270"/>
            <ac:graphicFrameMk id="12" creationId="{0C63936F-73F4-2BA1-4175-28A7E71C92B0}"/>
          </ac:graphicFrameMkLst>
        </pc:graphicFrameChg>
        <pc:picChg chg="add mod">
          <ac:chgData name="Iñigo Larrea Pombo" userId="357ec2ea0994ad8c" providerId="LiveId" clId="{47D996A6-ED6C-4DCD-A4C6-04856EF9414F}" dt="2022-12-16T00:26:26.922" v="1178" actId="1076"/>
          <ac:picMkLst>
            <pc:docMk/>
            <pc:sldMk cId="1050561032" sldId="270"/>
            <ac:picMk id="4" creationId="{FD54C880-B3EF-3CC8-0DF1-47B6FFD4C00A}"/>
          </ac:picMkLst>
        </pc:picChg>
        <pc:picChg chg="del">
          <ac:chgData name="Iñigo Larrea Pombo" userId="357ec2ea0994ad8c" providerId="LiveId" clId="{47D996A6-ED6C-4DCD-A4C6-04856EF9414F}" dt="2022-12-16T00:26:09.160" v="1171" actId="478"/>
          <ac:picMkLst>
            <pc:docMk/>
            <pc:sldMk cId="1050561032" sldId="270"/>
            <ac:picMk id="5" creationId="{A12A737F-DEB7-5E32-5D0D-783B2DFC6AF1}"/>
          </ac:picMkLst>
        </pc:picChg>
      </pc:sldChg>
      <pc:sldChg chg="addSp delSp modSp add mod">
        <pc:chgData name="Iñigo Larrea Pombo" userId="357ec2ea0994ad8c" providerId="LiveId" clId="{47D996A6-ED6C-4DCD-A4C6-04856EF9414F}" dt="2022-12-16T11:23:28.085" v="1391" actId="20577"/>
        <pc:sldMkLst>
          <pc:docMk/>
          <pc:sldMk cId="2528081358" sldId="271"/>
        </pc:sldMkLst>
        <pc:spChg chg="mod">
          <ac:chgData name="Iñigo Larrea Pombo" userId="357ec2ea0994ad8c" providerId="LiveId" clId="{47D996A6-ED6C-4DCD-A4C6-04856EF9414F}" dt="2022-12-16T11:19:12.817" v="1254" actId="403"/>
          <ac:spMkLst>
            <pc:docMk/>
            <pc:sldMk cId="2528081358" sldId="271"/>
            <ac:spMk id="2" creationId="{921633EB-7DCB-4DDC-80AF-C885A3EE1245}"/>
          </ac:spMkLst>
        </pc:spChg>
        <pc:spChg chg="mod">
          <ac:chgData name="Iñigo Larrea Pombo" userId="357ec2ea0994ad8c" providerId="LiveId" clId="{47D996A6-ED6C-4DCD-A4C6-04856EF9414F}" dt="2022-12-16T11:19:21.243" v="1266" actId="20577"/>
          <ac:spMkLst>
            <pc:docMk/>
            <pc:sldMk cId="2528081358" sldId="271"/>
            <ac:spMk id="9" creationId="{D68F1F2C-06D3-D549-7E91-C188F5B2347E}"/>
          </ac:spMkLst>
        </pc:spChg>
        <pc:graphicFrameChg chg="mod">
          <ac:chgData name="Iñigo Larrea Pombo" userId="357ec2ea0994ad8c" providerId="LiveId" clId="{47D996A6-ED6C-4DCD-A4C6-04856EF9414F}" dt="2022-12-16T11:23:28.085" v="1391" actId="20577"/>
          <ac:graphicFrameMkLst>
            <pc:docMk/>
            <pc:sldMk cId="2528081358" sldId="271"/>
            <ac:graphicFrameMk id="12" creationId="{0C63936F-73F4-2BA1-4175-28A7E71C92B0}"/>
          </ac:graphicFrameMkLst>
        </pc:graphicFrameChg>
        <pc:picChg chg="del">
          <ac:chgData name="Iñigo Larrea Pombo" userId="357ec2ea0994ad8c" providerId="LiveId" clId="{47D996A6-ED6C-4DCD-A4C6-04856EF9414F}" dt="2022-12-16T11:19:01.091" v="1243" actId="478"/>
          <ac:picMkLst>
            <pc:docMk/>
            <pc:sldMk cId="2528081358" sldId="271"/>
            <ac:picMk id="4" creationId="{FD54C880-B3EF-3CC8-0DF1-47B6FFD4C00A}"/>
          </ac:picMkLst>
        </pc:picChg>
        <pc:picChg chg="add mod">
          <ac:chgData name="Iñigo Larrea Pombo" userId="357ec2ea0994ad8c" providerId="LiveId" clId="{47D996A6-ED6C-4DCD-A4C6-04856EF9414F}" dt="2022-12-16T11:21:57.557" v="1378" actId="1076"/>
          <ac:picMkLst>
            <pc:docMk/>
            <pc:sldMk cId="2528081358" sldId="271"/>
            <ac:picMk id="5" creationId="{16AFC100-3D5A-D4DE-2CEC-4CA902ADFE9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ED79FB-EAB1-43C3-851F-719FCE84EE7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03464F-597A-4EB4-B18A-03C11A9BB67E}">
      <dgm:prSet phldrT="[Text]"/>
      <dgm:spPr/>
      <dgm:t>
        <a:bodyPr/>
        <a:lstStyle/>
        <a:p>
          <a:r>
            <a:rPr lang="es-ES" dirty="0"/>
            <a:t>HOW TO PYTHON ?</a:t>
          </a:r>
          <a:endParaRPr lang="en-US" dirty="0"/>
        </a:p>
      </dgm:t>
    </dgm:pt>
    <dgm:pt modelId="{B81E5D77-3778-458B-86BF-2F6DFD125442}" type="parTrans" cxnId="{07071E8E-2201-4D76-ADC1-F0458D1F3097}">
      <dgm:prSet/>
      <dgm:spPr/>
      <dgm:t>
        <a:bodyPr/>
        <a:lstStyle/>
        <a:p>
          <a:endParaRPr lang="en-US"/>
        </a:p>
      </dgm:t>
    </dgm:pt>
    <dgm:pt modelId="{80CD9AF5-CFCB-48C2-8D16-723B2D8A10C9}" type="sibTrans" cxnId="{07071E8E-2201-4D76-ADC1-F0458D1F3097}">
      <dgm:prSet/>
      <dgm:spPr/>
      <dgm:t>
        <a:bodyPr/>
        <a:lstStyle/>
        <a:p>
          <a:endParaRPr lang="en-US"/>
        </a:p>
      </dgm:t>
    </dgm:pt>
    <dgm:pt modelId="{878E3606-D42C-402D-8282-178DAE348884}">
      <dgm:prSet phldrT="[Text]"/>
      <dgm:spPr/>
      <dgm:t>
        <a:bodyPr/>
        <a:lstStyle/>
        <a:p>
          <a:r>
            <a:rPr lang="es-ES" dirty="0"/>
            <a:t>COMMANDS ?</a:t>
          </a:r>
          <a:endParaRPr lang="en-US" dirty="0"/>
        </a:p>
      </dgm:t>
    </dgm:pt>
    <dgm:pt modelId="{6892605C-2010-4533-BCA2-AFFB59C8B046}" type="parTrans" cxnId="{0C9F613C-D26F-4334-AA9E-B123858D8989}">
      <dgm:prSet/>
      <dgm:spPr/>
      <dgm:t>
        <a:bodyPr/>
        <a:lstStyle/>
        <a:p>
          <a:endParaRPr lang="en-US"/>
        </a:p>
      </dgm:t>
    </dgm:pt>
    <dgm:pt modelId="{FD6E13A5-AFC6-4F74-B7FB-0FEE0A3A4562}" type="sibTrans" cxnId="{0C9F613C-D26F-4334-AA9E-B123858D8989}">
      <dgm:prSet/>
      <dgm:spPr/>
      <dgm:t>
        <a:bodyPr/>
        <a:lstStyle/>
        <a:p>
          <a:endParaRPr lang="en-US"/>
        </a:p>
      </dgm:t>
    </dgm:pt>
    <dgm:pt modelId="{C25705D0-9608-45EB-A466-8D590362A8BD}">
      <dgm:prSet phldrT="[Text]"/>
      <dgm:spPr/>
      <dgm:t>
        <a:bodyPr/>
        <a:lstStyle/>
        <a:p>
          <a:r>
            <a:rPr lang="es-ES" dirty="0"/>
            <a:t>LIMITS ?</a:t>
          </a:r>
          <a:endParaRPr lang="en-US" dirty="0"/>
        </a:p>
      </dgm:t>
    </dgm:pt>
    <dgm:pt modelId="{3B74CC8E-65F3-4608-BB91-8FAF0CF1C34E}" type="parTrans" cxnId="{5A077381-BC0D-4C68-B319-8EAF5F71EB39}">
      <dgm:prSet/>
      <dgm:spPr/>
      <dgm:t>
        <a:bodyPr/>
        <a:lstStyle/>
        <a:p>
          <a:endParaRPr lang="en-US"/>
        </a:p>
      </dgm:t>
    </dgm:pt>
    <dgm:pt modelId="{0F08AE81-16BA-4BA5-80DF-1C08F80477E2}" type="sibTrans" cxnId="{5A077381-BC0D-4C68-B319-8EAF5F71EB39}">
      <dgm:prSet/>
      <dgm:spPr/>
      <dgm:t>
        <a:bodyPr/>
        <a:lstStyle/>
        <a:p>
          <a:endParaRPr lang="en-US"/>
        </a:p>
      </dgm:t>
    </dgm:pt>
    <dgm:pt modelId="{3A1085ED-53B3-45CE-B899-2A53054743CB}" type="pres">
      <dgm:prSet presAssocID="{EDED79FB-EAB1-43C3-851F-719FCE84EE7F}" presName="linear" presStyleCnt="0">
        <dgm:presLayoutVars>
          <dgm:dir/>
          <dgm:animLvl val="lvl"/>
          <dgm:resizeHandles val="exact"/>
        </dgm:presLayoutVars>
      </dgm:prSet>
      <dgm:spPr/>
    </dgm:pt>
    <dgm:pt modelId="{84CDAA47-9B77-4858-A73A-A9C865878FD3}" type="pres">
      <dgm:prSet presAssocID="{0103464F-597A-4EB4-B18A-03C11A9BB67E}" presName="parentLin" presStyleCnt="0"/>
      <dgm:spPr/>
    </dgm:pt>
    <dgm:pt modelId="{CB1FEFB4-0BD8-421C-AF01-58877DA54CC6}" type="pres">
      <dgm:prSet presAssocID="{0103464F-597A-4EB4-B18A-03C11A9BB67E}" presName="parentLeftMargin" presStyleLbl="node1" presStyleIdx="0" presStyleCnt="3"/>
      <dgm:spPr/>
    </dgm:pt>
    <dgm:pt modelId="{2CE62F30-AB1E-4E9C-8356-D474AAD61AE3}" type="pres">
      <dgm:prSet presAssocID="{0103464F-597A-4EB4-B18A-03C11A9BB67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95DE811-3ACE-495E-BC4C-7AA2178E31D7}" type="pres">
      <dgm:prSet presAssocID="{0103464F-597A-4EB4-B18A-03C11A9BB67E}" presName="negativeSpace" presStyleCnt="0"/>
      <dgm:spPr/>
    </dgm:pt>
    <dgm:pt modelId="{BA352BF9-41D6-42D4-8659-29B526361A85}" type="pres">
      <dgm:prSet presAssocID="{0103464F-597A-4EB4-B18A-03C11A9BB67E}" presName="childText" presStyleLbl="conFgAcc1" presStyleIdx="0" presStyleCnt="3">
        <dgm:presLayoutVars>
          <dgm:bulletEnabled val="1"/>
        </dgm:presLayoutVars>
      </dgm:prSet>
      <dgm:spPr/>
    </dgm:pt>
    <dgm:pt modelId="{0E24C481-6A96-480F-9AB6-7ECB63523572}" type="pres">
      <dgm:prSet presAssocID="{80CD9AF5-CFCB-48C2-8D16-723B2D8A10C9}" presName="spaceBetweenRectangles" presStyleCnt="0"/>
      <dgm:spPr/>
    </dgm:pt>
    <dgm:pt modelId="{6F477438-946C-4E18-9999-442E6686902E}" type="pres">
      <dgm:prSet presAssocID="{878E3606-D42C-402D-8282-178DAE348884}" presName="parentLin" presStyleCnt="0"/>
      <dgm:spPr/>
    </dgm:pt>
    <dgm:pt modelId="{AB3411CE-1B99-4517-89D9-6C1B7FC0FDB9}" type="pres">
      <dgm:prSet presAssocID="{878E3606-D42C-402D-8282-178DAE348884}" presName="parentLeftMargin" presStyleLbl="node1" presStyleIdx="0" presStyleCnt="3"/>
      <dgm:spPr/>
    </dgm:pt>
    <dgm:pt modelId="{CF14169F-E93F-430F-8A6F-47776E703374}" type="pres">
      <dgm:prSet presAssocID="{878E3606-D42C-402D-8282-178DAE34888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18358D-7531-4185-8705-0F64D16C4E0E}" type="pres">
      <dgm:prSet presAssocID="{878E3606-D42C-402D-8282-178DAE348884}" presName="negativeSpace" presStyleCnt="0"/>
      <dgm:spPr/>
    </dgm:pt>
    <dgm:pt modelId="{E59F25B0-185F-453F-A0EC-9AF2C0442B8E}" type="pres">
      <dgm:prSet presAssocID="{878E3606-D42C-402D-8282-178DAE348884}" presName="childText" presStyleLbl="conFgAcc1" presStyleIdx="1" presStyleCnt="3">
        <dgm:presLayoutVars>
          <dgm:bulletEnabled val="1"/>
        </dgm:presLayoutVars>
      </dgm:prSet>
      <dgm:spPr/>
    </dgm:pt>
    <dgm:pt modelId="{774329F3-78FE-4E4C-991F-D9D6F1D4FB4E}" type="pres">
      <dgm:prSet presAssocID="{FD6E13A5-AFC6-4F74-B7FB-0FEE0A3A4562}" presName="spaceBetweenRectangles" presStyleCnt="0"/>
      <dgm:spPr/>
    </dgm:pt>
    <dgm:pt modelId="{7F0DDDF1-2BCC-4066-9AD6-6EAAF9F854B0}" type="pres">
      <dgm:prSet presAssocID="{C25705D0-9608-45EB-A466-8D590362A8BD}" presName="parentLin" presStyleCnt="0"/>
      <dgm:spPr/>
    </dgm:pt>
    <dgm:pt modelId="{81283734-FE0B-419A-A352-01F81F61A774}" type="pres">
      <dgm:prSet presAssocID="{C25705D0-9608-45EB-A466-8D590362A8BD}" presName="parentLeftMargin" presStyleLbl="node1" presStyleIdx="1" presStyleCnt="3"/>
      <dgm:spPr/>
    </dgm:pt>
    <dgm:pt modelId="{97CB8EEA-D737-4E70-9616-943010F1A322}" type="pres">
      <dgm:prSet presAssocID="{C25705D0-9608-45EB-A466-8D590362A8B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08F2299-13C2-4FFC-A95D-805D430D1345}" type="pres">
      <dgm:prSet presAssocID="{C25705D0-9608-45EB-A466-8D590362A8BD}" presName="negativeSpace" presStyleCnt="0"/>
      <dgm:spPr/>
    </dgm:pt>
    <dgm:pt modelId="{4968FA9F-D4CF-4608-B064-6DCDB167AC34}" type="pres">
      <dgm:prSet presAssocID="{C25705D0-9608-45EB-A466-8D590362A8B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C9F613C-D26F-4334-AA9E-B123858D8989}" srcId="{EDED79FB-EAB1-43C3-851F-719FCE84EE7F}" destId="{878E3606-D42C-402D-8282-178DAE348884}" srcOrd="1" destOrd="0" parTransId="{6892605C-2010-4533-BCA2-AFFB59C8B046}" sibTransId="{FD6E13A5-AFC6-4F74-B7FB-0FEE0A3A4562}"/>
    <dgm:cxn modelId="{D7631D42-1674-4A25-9193-DF44851F10E3}" type="presOf" srcId="{C25705D0-9608-45EB-A466-8D590362A8BD}" destId="{81283734-FE0B-419A-A352-01F81F61A774}" srcOrd="0" destOrd="0" presId="urn:microsoft.com/office/officeart/2005/8/layout/list1"/>
    <dgm:cxn modelId="{95A43F4D-66AF-4D71-B736-5EE56419F704}" type="presOf" srcId="{878E3606-D42C-402D-8282-178DAE348884}" destId="{CF14169F-E93F-430F-8A6F-47776E703374}" srcOrd="1" destOrd="0" presId="urn:microsoft.com/office/officeart/2005/8/layout/list1"/>
    <dgm:cxn modelId="{D43EDE77-B0A0-4703-8659-AA75FC013681}" type="presOf" srcId="{878E3606-D42C-402D-8282-178DAE348884}" destId="{AB3411CE-1B99-4517-89D9-6C1B7FC0FDB9}" srcOrd="0" destOrd="0" presId="urn:microsoft.com/office/officeart/2005/8/layout/list1"/>
    <dgm:cxn modelId="{5A077381-BC0D-4C68-B319-8EAF5F71EB39}" srcId="{EDED79FB-EAB1-43C3-851F-719FCE84EE7F}" destId="{C25705D0-9608-45EB-A466-8D590362A8BD}" srcOrd="2" destOrd="0" parTransId="{3B74CC8E-65F3-4608-BB91-8FAF0CF1C34E}" sibTransId="{0F08AE81-16BA-4BA5-80DF-1C08F80477E2}"/>
    <dgm:cxn modelId="{B95F3683-30F8-4155-8BC9-D1C6672BF680}" type="presOf" srcId="{C25705D0-9608-45EB-A466-8D590362A8BD}" destId="{97CB8EEA-D737-4E70-9616-943010F1A322}" srcOrd="1" destOrd="0" presId="urn:microsoft.com/office/officeart/2005/8/layout/list1"/>
    <dgm:cxn modelId="{34BE9B83-4444-4AB3-92F6-42388F6E85DD}" type="presOf" srcId="{EDED79FB-EAB1-43C3-851F-719FCE84EE7F}" destId="{3A1085ED-53B3-45CE-B899-2A53054743CB}" srcOrd="0" destOrd="0" presId="urn:microsoft.com/office/officeart/2005/8/layout/list1"/>
    <dgm:cxn modelId="{281A148A-B2D0-4495-96FC-BA4D0B06ECB2}" type="presOf" srcId="{0103464F-597A-4EB4-B18A-03C11A9BB67E}" destId="{2CE62F30-AB1E-4E9C-8356-D474AAD61AE3}" srcOrd="1" destOrd="0" presId="urn:microsoft.com/office/officeart/2005/8/layout/list1"/>
    <dgm:cxn modelId="{07071E8E-2201-4D76-ADC1-F0458D1F3097}" srcId="{EDED79FB-EAB1-43C3-851F-719FCE84EE7F}" destId="{0103464F-597A-4EB4-B18A-03C11A9BB67E}" srcOrd="0" destOrd="0" parTransId="{B81E5D77-3778-458B-86BF-2F6DFD125442}" sibTransId="{80CD9AF5-CFCB-48C2-8D16-723B2D8A10C9}"/>
    <dgm:cxn modelId="{F154E6BF-6E96-440F-8FCA-CDBA20EEA9BE}" type="presOf" srcId="{0103464F-597A-4EB4-B18A-03C11A9BB67E}" destId="{CB1FEFB4-0BD8-421C-AF01-58877DA54CC6}" srcOrd="0" destOrd="0" presId="urn:microsoft.com/office/officeart/2005/8/layout/list1"/>
    <dgm:cxn modelId="{6C2C7167-467D-4D7C-B36C-AD4772ADB44B}" type="presParOf" srcId="{3A1085ED-53B3-45CE-B899-2A53054743CB}" destId="{84CDAA47-9B77-4858-A73A-A9C865878FD3}" srcOrd="0" destOrd="0" presId="urn:microsoft.com/office/officeart/2005/8/layout/list1"/>
    <dgm:cxn modelId="{13CD9C00-08A5-42C3-95DF-ADF1453DE883}" type="presParOf" srcId="{84CDAA47-9B77-4858-A73A-A9C865878FD3}" destId="{CB1FEFB4-0BD8-421C-AF01-58877DA54CC6}" srcOrd="0" destOrd="0" presId="urn:microsoft.com/office/officeart/2005/8/layout/list1"/>
    <dgm:cxn modelId="{637A575F-AE4A-4894-953C-37A035329943}" type="presParOf" srcId="{84CDAA47-9B77-4858-A73A-A9C865878FD3}" destId="{2CE62F30-AB1E-4E9C-8356-D474AAD61AE3}" srcOrd="1" destOrd="0" presId="urn:microsoft.com/office/officeart/2005/8/layout/list1"/>
    <dgm:cxn modelId="{311809E7-771C-4EA5-9B4A-5952BF4547D0}" type="presParOf" srcId="{3A1085ED-53B3-45CE-B899-2A53054743CB}" destId="{F95DE811-3ACE-495E-BC4C-7AA2178E31D7}" srcOrd="1" destOrd="0" presId="urn:microsoft.com/office/officeart/2005/8/layout/list1"/>
    <dgm:cxn modelId="{A5C481A7-DF3C-4877-A116-A776909364E6}" type="presParOf" srcId="{3A1085ED-53B3-45CE-B899-2A53054743CB}" destId="{BA352BF9-41D6-42D4-8659-29B526361A85}" srcOrd="2" destOrd="0" presId="urn:microsoft.com/office/officeart/2005/8/layout/list1"/>
    <dgm:cxn modelId="{DF2EF081-220F-4CA3-B276-B8CA78A7127B}" type="presParOf" srcId="{3A1085ED-53B3-45CE-B899-2A53054743CB}" destId="{0E24C481-6A96-480F-9AB6-7ECB63523572}" srcOrd="3" destOrd="0" presId="urn:microsoft.com/office/officeart/2005/8/layout/list1"/>
    <dgm:cxn modelId="{2C813E91-DEEA-42C6-81B9-A41E54A74734}" type="presParOf" srcId="{3A1085ED-53B3-45CE-B899-2A53054743CB}" destId="{6F477438-946C-4E18-9999-442E6686902E}" srcOrd="4" destOrd="0" presId="urn:microsoft.com/office/officeart/2005/8/layout/list1"/>
    <dgm:cxn modelId="{B65A8CEB-8CFB-4CF8-90B6-BD68DD7B8043}" type="presParOf" srcId="{6F477438-946C-4E18-9999-442E6686902E}" destId="{AB3411CE-1B99-4517-89D9-6C1B7FC0FDB9}" srcOrd="0" destOrd="0" presId="urn:microsoft.com/office/officeart/2005/8/layout/list1"/>
    <dgm:cxn modelId="{BDFC9322-CB0B-45E7-88CD-544C6D2DDAA2}" type="presParOf" srcId="{6F477438-946C-4E18-9999-442E6686902E}" destId="{CF14169F-E93F-430F-8A6F-47776E703374}" srcOrd="1" destOrd="0" presId="urn:microsoft.com/office/officeart/2005/8/layout/list1"/>
    <dgm:cxn modelId="{A5A59675-CA8D-4BEB-818B-EA75EBC3B0F0}" type="presParOf" srcId="{3A1085ED-53B3-45CE-B899-2A53054743CB}" destId="{0618358D-7531-4185-8705-0F64D16C4E0E}" srcOrd="5" destOrd="0" presId="urn:microsoft.com/office/officeart/2005/8/layout/list1"/>
    <dgm:cxn modelId="{05016D5E-20D8-4ACA-B0B9-3A336D3F96D1}" type="presParOf" srcId="{3A1085ED-53B3-45CE-B899-2A53054743CB}" destId="{E59F25B0-185F-453F-A0EC-9AF2C0442B8E}" srcOrd="6" destOrd="0" presId="urn:microsoft.com/office/officeart/2005/8/layout/list1"/>
    <dgm:cxn modelId="{4B0B38C8-5A59-496C-9468-F2893FF47FD0}" type="presParOf" srcId="{3A1085ED-53B3-45CE-B899-2A53054743CB}" destId="{774329F3-78FE-4E4C-991F-D9D6F1D4FB4E}" srcOrd="7" destOrd="0" presId="urn:microsoft.com/office/officeart/2005/8/layout/list1"/>
    <dgm:cxn modelId="{A7B66460-FF6A-4FFA-931A-CB3C920946C4}" type="presParOf" srcId="{3A1085ED-53B3-45CE-B899-2A53054743CB}" destId="{7F0DDDF1-2BCC-4066-9AD6-6EAAF9F854B0}" srcOrd="8" destOrd="0" presId="urn:microsoft.com/office/officeart/2005/8/layout/list1"/>
    <dgm:cxn modelId="{07EEC664-563F-4C3B-9452-0E34814D0062}" type="presParOf" srcId="{7F0DDDF1-2BCC-4066-9AD6-6EAAF9F854B0}" destId="{81283734-FE0B-419A-A352-01F81F61A774}" srcOrd="0" destOrd="0" presId="urn:microsoft.com/office/officeart/2005/8/layout/list1"/>
    <dgm:cxn modelId="{D8A23365-8753-43C4-9B55-7EBB9C2866A0}" type="presParOf" srcId="{7F0DDDF1-2BCC-4066-9AD6-6EAAF9F854B0}" destId="{97CB8EEA-D737-4E70-9616-943010F1A322}" srcOrd="1" destOrd="0" presId="urn:microsoft.com/office/officeart/2005/8/layout/list1"/>
    <dgm:cxn modelId="{455039B0-D7E0-426B-BD87-EE4C32746CA0}" type="presParOf" srcId="{3A1085ED-53B3-45CE-B899-2A53054743CB}" destId="{D08F2299-13C2-4FFC-A95D-805D430D1345}" srcOrd="9" destOrd="0" presId="urn:microsoft.com/office/officeart/2005/8/layout/list1"/>
    <dgm:cxn modelId="{7ACFD6DA-5738-4A29-9B18-5D94069185AB}" type="presParOf" srcId="{3A1085ED-53B3-45CE-B899-2A53054743CB}" destId="{4968FA9F-D4CF-4608-B064-6DCDB167AC3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ED79FB-EAB1-43C3-851F-719FCE84EE7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03464F-597A-4EB4-B18A-03C11A9BB67E}">
      <dgm:prSet phldrT="[Text]" custT="1"/>
      <dgm:spPr/>
      <dgm:t>
        <a:bodyPr/>
        <a:lstStyle/>
        <a:p>
          <a:r>
            <a:rPr lang="es-ES" sz="2000" dirty="0"/>
            <a:t>PREVIOUS KNOWLEDGE</a:t>
          </a:r>
          <a:endParaRPr lang="en-US" sz="2000" dirty="0"/>
        </a:p>
      </dgm:t>
    </dgm:pt>
    <dgm:pt modelId="{B81E5D77-3778-458B-86BF-2F6DFD125442}" type="parTrans" cxnId="{07071E8E-2201-4D76-ADC1-F0458D1F3097}">
      <dgm:prSet/>
      <dgm:spPr/>
      <dgm:t>
        <a:bodyPr/>
        <a:lstStyle/>
        <a:p>
          <a:endParaRPr lang="en-US"/>
        </a:p>
      </dgm:t>
    </dgm:pt>
    <dgm:pt modelId="{80CD9AF5-CFCB-48C2-8D16-723B2D8A10C9}" type="sibTrans" cxnId="{07071E8E-2201-4D76-ADC1-F0458D1F3097}">
      <dgm:prSet/>
      <dgm:spPr/>
      <dgm:t>
        <a:bodyPr/>
        <a:lstStyle/>
        <a:p>
          <a:endParaRPr lang="en-US"/>
        </a:p>
      </dgm:t>
    </dgm:pt>
    <dgm:pt modelId="{878E3606-D42C-402D-8282-178DAE348884}">
      <dgm:prSet phldrT="[Text]"/>
      <dgm:spPr/>
      <dgm:t>
        <a:bodyPr/>
        <a:lstStyle/>
        <a:p>
          <a:r>
            <a:rPr lang="es-ES" dirty="0"/>
            <a:t>BEST PRACTICES</a:t>
          </a:r>
          <a:endParaRPr lang="en-US" dirty="0"/>
        </a:p>
      </dgm:t>
    </dgm:pt>
    <dgm:pt modelId="{6892605C-2010-4533-BCA2-AFFB59C8B046}" type="parTrans" cxnId="{0C9F613C-D26F-4334-AA9E-B123858D8989}">
      <dgm:prSet/>
      <dgm:spPr/>
      <dgm:t>
        <a:bodyPr/>
        <a:lstStyle/>
        <a:p>
          <a:endParaRPr lang="en-US"/>
        </a:p>
      </dgm:t>
    </dgm:pt>
    <dgm:pt modelId="{FD6E13A5-AFC6-4F74-B7FB-0FEE0A3A4562}" type="sibTrans" cxnId="{0C9F613C-D26F-4334-AA9E-B123858D8989}">
      <dgm:prSet/>
      <dgm:spPr/>
      <dgm:t>
        <a:bodyPr/>
        <a:lstStyle/>
        <a:p>
          <a:endParaRPr lang="en-US"/>
        </a:p>
      </dgm:t>
    </dgm:pt>
    <dgm:pt modelId="{C25705D0-9608-45EB-A466-8D590362A8BD}">
      <dgm:prSet phldrT="[Text]"/>
      <dgm:spPr/>
      <dgm:t>
        <a:bodyPr/>
        <a:lstStyle/>
        <a:p>
          <a:r>
            <a:rPr lang="es-ES" dirty="0"/>
            <a:t>ALGOTRADING</a:t>
          </a:r>
          <a:endParaRPr lang="en-US" dirty="0"/>
        </a:p>
      </dgm:t>
    </dgm:pt>
    <dgm:pt modelId="{3B74CC8E-65F3-4608-BB91-8FAF0CF1C34E}" type="parTrans" cxnId="{5A077381-BC0D-4C68-B319-8EAF5F71EB39}">
      <dgm:prSet/>
      <dgm:spPr/>
      <dgm:t>
        <a:bodyPr/>
        <a:lstStyle/>
        <a:p>
          <a:endParaRPr lang="en-US"/>
        </a:p>
      </dgm:t>
    </dgm:pt>
    <dgm:pt modelId="{0F08AE81-16BA-4BA5-80DF-1C08F80477E2}" type="sibTrans" cxnId="{5A077381-BC0D-4C68-B319-8EAF5F71EB39}">
      <dgm:prSet/>
      <dgm:spPr/>
      <dgm:t>
        <a:bodyPr/>
        <a:lstStyle/>
        <a:p>
          <a:endParaRPr lang="en-US"/>
        </a:p>
      </dgm:t>
    </dgm:pt>
    <dgm:pt modelId="{3A1085ED-53B3-45CE-B899-2A53054743CB}" type="pres">
      <dgm:prSet presAssocID="{EDED79FB-EAB1-43C3-851F-719FCE84EE7F}" presName="linear" presStyleCnt="0">
        <dgm:presLayoutVars>
          <dgm:dir/>
          <dgm:animLvl val="lvl"/>
          <dgm:resizeHandles val="exact"/>
        </dgm:presLayoutVars>
      </dgm:prSet>
      <dgm:spPr/>
    </dgm:pt>
    <dgm:pt modelId="{84CDAA47-9B77-4858-A73A-A9C865878FD3}" type="pres">
      <dgm:prSet presAssocID="{0103464F-597A-4EB4-B18A-03C11A9BB67E}" presName="parentLin" presStyleCnt="0"/>
      <dgm:spPr/>
    </dgm:pt>
    <dgm:pt modelId="{CB1FEFB4-0BD8-421C-AF01-58877DA54CC6}" type="pres">
      <dgm:prSet presAssocID="{0103464F-597A-4EB4-B18A-03C11A9BB67E}" presName="parentLeftMargin" presStyleLbl="node1" presStyleIdx="0" presStyleCnt="3"/>
      <dgm:spPr/>
    </dgm:pt>
    <dgm:pt modelId="{2CE62F30-AB1E-4E9C-8356-D474AAD61AE3}" type="pres">
      <dgm:prSet presAssocID="{0103464F-597A-4EB4-B18A-03C11A9BB67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95DE811-3ACE-495E-BC4C-7AA2178E31D7}" type="pres">
      <dgm:prSet presAssocID="{0103464F-597A-4EB4-B18A-03C11A9BB67E}" presName="negativeSpace" presStyleCnt="0"/>
      <dgm:spPr/>
    </dgm:pt>
    <dgm:pt modelId="{BA352BF9-41D6-42D4-8659-29B526361A85}" type="pres">
      <dgm:prSet presAssocID="{0103464F-597A-4EB4-B18A-03C11A9BB67E}" presName="childText" presStyleLbl="conFgAcc1" presStyleIdx="0" presStyleCnt="3">
        <dgm:presLayoutVars>
          <dgm:bulletEnabled val="1"/>
        </dgm:presLayoutVars>
      </dgm:prSet>
      <dgm:spPr/>
    </dgm:pt>
    <dgm:pt modelId="{0E24C481-6A96-480F-9AB6-7ECB63523572}" type="pres">
      <dgm:prSet presAssocID="{80CD9AF5-CFCB-48C2-8D16-723B2D8A10C9}" presName="spaceBetweenRectangles" presStyleCnt="0"/>
      <dgm:spPr/>
    </dgm:pt>
    <dgm:pt modelId="{6F477438-946C-4E18-9999-442E6686902E}" type="pres">
      <dgm:prSet presAssocID="{878E3606-D42C-402D-8282-178DAE348884}" presName="parentLin" presStyleCnt="0"/>
      <dgm:spPr/>
    </dgm:pt>
    <dgm:pt modelId="{AB3411CE-1B99-4517-89D9-6C1B7FC0FDB9}" type="pres">
      <dgm:prSet presAssocID="{878E3606-D42C-402D-8282-178DAE348884}" presName="parentLeftMargin" presStyleLbl="node1" presStyleIdx="0" presStyleCnt="3"/>
      <dgm:spPr/>
    </dgm:pt>
    <dgm:pt modelId="{CF14169F-E93F-430F-8A6F-47776E703374}" type="pres">
      <dgm:prSet presAssocID="{878E3606-D42C-402D-8282-178DAE34888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18358D-7531-4185-8705-0F64D16C4E0E}" type="pres">
      <dgm:prSet presAssocID="{878E3606-D42C-402D-8282-178DAE348884}" presName="negativeSpace" presStyleCnt="0"/>
      <dgm:spPr/>
    </dgm:pt>
    <dgm:pt modelId="{E59F25B0-185F-453F-A0EC-9AF2C0442B8E}" type="pres">
      <dgm:prSet presAssocID="{878E3606-D42C-402D-8282-178DAE348884}" presName="childText" presStyleLbl="conFgAcc1" presStyleIdx="1" presStyleCnt="3">
        <dgm:presLayoutVars>
          <dgm:bulletEnabled val="1"/>
        </dgm:presLayoutVars>
      </dgm:prSet>
      <dgm:spPr/>
    </dgm:pt>
    <dgm:pt modelId="{774329F3-78FE-4E4C-991F-D9D6F1D4FB4E}" type="pres">
      <dgm:prSet presAssocID="{FD6E13A5-AFC6-4F74-B7FB-0FEE0A3A4562}" presName="spaceBetweenRectangles" presStyleCnt="0"/>
      <dgm:spPr/>
    </dgm:pt>
    <dgm:pt modelId="{7F0DDDF1-2BCC-4066-9AD6-6EAAF9F854B0}" type="pres">
      <dgm:prSet presAssocID="{C25705D0-9608-45EB-A466-8D590362A8BD}" presName="parentLin" presStyleCnt="0"/>
      <dgm:spPr/>
    </dgm:pt>
    <dgm:pt modelId="{81283734-FE0B-419A-A352-01F81F61A774}" type="pres">
      <dgm:prSet presAssocID="{C25705D0-9608-45EB-A466-8D590362A8BD}" presName="parentLeftMargin" presStyleLbl="node1" presStyleIdx="1" presStyleCnt="3"/>
      <dgm:spPr/>
    </dgm:pt>
    <dgm:pt modelId="{97CB8EEA-D737-4E70-9616-943010F1A322}" type="pres">
      <dgm:prSet presAssocID="{C25705D0-9608-45EB-A466-8D590362A8B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08F2299-13C2-4FFC-A95D-805D430D1345}" type="pres">
      <dgm:prSet presAssocID="{C25705D0-9608-45EB-A466-8D590362A8BD}" presName="negativeSpace" presStyleCnt="0"/>
      <dgm:spPr/>
    </dgm:pt>
    <dgm:pt modelId="{4968FA9F-D4CF-4608-B064-6DCDB167AC34}" type="pres">
      <dgm:prSet presAssocID="{C25705D0-9608-45EB-A466-8D590362A8B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C9F613C-D26F-4334-AA9E-B123858D8989}" srcId="{EDED79FB-EAB1-43C3-851F-719FCE84EE7F}" destId="{878E3606-D42C-402D-8282-178DAE348884}" srcOrd="1" destOrd="0" parTransId="{6892605C-2010-4533-BCA2-AFFB59C8B046}" sibTransId="{FD6E13A5-AFC6-4F74-B7FB-0FEE0A3A4562}"/>
    <dgm:cxn modelId="{D7631D42-1674-4A25-9193-DF44851F10E3}" type="presOf" srcId="{C25705D0-9608-45EB-A466-8D590362A8BD}" destId="{81283734-FE0B-419A-A352-01F81F61A774}" srcOrd="0" destOrd="0" presId="urn:microsoft.com/office/officeart/2005/8/layout/list1"/>
    <dgm:cxn modelId="{95A43F4D-66AF-4D71-B736-5EE56419F704}" type="presOf" srcId="{878E3606-D42C-402D-8282-178DAE348884}" destId="{CF14169F-E93F-430F-8A6F-47776E703374}" srcOrd="1" destOrd="0" presId="urn:microsoft.com/office/officeart/2005/8/layout/list1"/>
    <dgm:cxn modelId="{D43EDE77-B0A0-4703-8659-AA75FC013681}" type="presOf" srcId="{878E3606-D42C-402D-8282-178DAE348884}" destId="{AB3411CE-1B99-4517-89D9-6C1B7FC0FDB9}" srcOrd="0" destOrd="0" presId="urn:microsoft.com/office/officeart/2005/8/layout/list1"/>
    <dgm:cxn modelId="{5A077381-BC0D-4C68-B319-8EAF5F71EB39}" srcId="{EDED79FB-EAB1-43C3-851F-719FCE84EE7F}" destId="{C25705D0-9608-45EB-A466-8D590362A8BD}" srcOrd="2" destOrd="0" parTransId="{3B74CC8E-65F3-4608-BB91-8FAF0CF1C34E}" sibTransId="{0F08AE81-16BA-4BA5-80DF-1C08F80477E2}"/>
    <dgm:cxn modelId="{B95F3683-30F8-4155-8BC9-D1C6672BF680}" type="presOf" srcId="{C25705D0-9608-45EB-A466-8D590362A8BD}" destId="{97CB8EEA-D737-4E70-9616-943010F1A322}" srcOrd="1" destOrd="0" presId="urn:microsoft.com/office/officeart/2005/8/layout/list1"/>
    <dgm:cxn modelId="{34BE9B83-4444-4AB3-92F6-42388F6E85DD}" type="presOf" srcId="{EDED79FB-EAB1-43C3-851F-719FCE84EE7F}" destId="{3A1085ED-53B3-45CE-B899-2A53054743CB}" srcOrd="0" destOrd="0" presId="urn:microsoft.com/office/officeart/2005/8/layout/list1"/>
    <dgm:cxn modelId="{281A148A-B2D0-4495-96FC-BA4D0B06ECB2}" type="presOf" srcId="{0103464F-597A-4EB4-B18A-03C11A9BB67E}" destId="{2CE62F30-AB1E-4E9C-8356-D474AAD61AE3}" srcOrd="1" destOrd="0" presId="urn:microsoft.com/office/officeart/2005/8/layout/list1"/>
    <dgm:cxn modelId="{07071E8E-2201-4D76-ADC1-F0458D1F3097}" srcId="{EDED79FB-EAB1-43C3-851F-719FCE84EE7F}" destId="{0103464F-597A-4EB4-B18A-03C11A9BB67E}" srcOrd="0" destOrd="0" parTransId="{B81E5D77-3778-458B-86BF-2F6DFD125442}" sibTransId="{80CD9AF5-CFCB-48C2-8D16-723B2D8A10C9}"/>
    <dgm:cxn modelId="{F154E6BF-6E96-440F-8FCA-CDBA20EEA9BE}" type="presOf" srcId="{0103464F-597A-4EB4-B18A-03C11A9BB67E}" destId="{CB1FEFB4-0BD8-421C-AF01-58877DA54CC6}" srcOrd="0" destOrd="0" presId="urn:microsoft.com/office/officeart/2005/8/layout/list1"/>
    <dgm:cxn modelId="{6C2C7167-467D-4D7C-B36C-AD4772ADB44B}" type="presParOf" srcId="{3A1085ED-53B3-45CE-B899-2A53054743CB}" destId="{84CDAA47-9B77-4858-A73A-A9C865878FD3}" srcOrd="0" destOrd="0" presId="urn:microsoft.com/office/officeart/2005/8/layout/list1"/>
    <dgm:cxn modelId="{13CD9C00-08A5-42C3-95DF-ADF1453DE883}" type="presParOf" srcId="{84CDAA47-9B77-4858-A73A-A9C865878FD3}" destId="{CB1FEFB4-0BD8-421C-AF01-58877DA54CC6}" srcOrd="0" destOrd="0" presId="urn:microsoft.com/office/officeart/2005/8/layout/list1"/>
    <dgm:cxn modelId="{637A575F-AE4A-4894-953C-37A035329943}" type="presParOf" srcId="{84CDAA47-9B77-4858-A73A-A9C865878FD3}" destId="{2CE62F30-AB1E-4E9C-8356-D474AAD61AE3}" srcOrd="1" destOrd="0" presId="urn:microsoft.com/office/officeart/2005/8/layout/list1"/>
    <dgm:cxn modelId="{311809E7-771C-4EA5-9B4A-5952BF4547D0}" type="presParOf" srcId="{3A1085ED-53B3-45CE-B899-2A53054743CB}" destId="{F95DE811-3ACE-495E-BC4C-7AA2178E31D7}" srcOrd="1" destOrd="0" presId="urn:microsoft.com/office/officeart/2005/8/layout/list1"/>
    <dgm:cxn modelId="{A5C481A7-DF3C-4877-A116-A776909364E6}" type="presParOf" srcId="{3A1085ED-53B3-45CE-B899-2A53054743CB}" destId="{BA352BF9-41D6-42D4-8659-29B526361A85}" srcOrd="2" destOrd="0" presId="urn:microsoft.com/office/officeart/2005/8/layout/list1"/>
    <dgm:cxn modelId="{DF2EF081-220F-4CA3-B276-B8CA78A7127B}" type="presParOf" srcId="{3A1085ED-53B3-45CE-B899-2A53054743CB}" destId="{0E24C481-6A96-480F-9AB6-7ECB63523572}" srcOrd="3" destOrd="0" presId="urn:microsoft.com/office/officeart/2005/8/layout/list1"/>
    <dgm:cxn modelId="{2C813E91-DEEA-42C6-81B9-A41E54A74734}" type="presParOf" srcId="{3A1085ED-53B3-45CE-B899-2A53054743CB}" destId="{6F477438-946C-4E18-9999-442E6686902E}" srcOrd="4" destOrd="0" presId="urn:microsoft.com/office/officeart/2005/8/layout/list1"/>
    <dgm:cxn modelId="{B65A8CEB-8CFB-4CF8-90B6-BD68DD7B8043}" type="presParOf" srcId="{6F477438-946C-4E18-9999-442E6686902E}" destId="{AB3411CE-1B99-4517-89D9-6C1B7FC0FDB9}" srcOrd="0" destOrd="0" presId="urn:microsoft.com/office/officeart/2005/8/layout/list1"/>
    <dgm:cxn modelId="{BDFC9322-CB0B-45E7-88CD-544C6D2DDAA2}" type="presParOf" srcId="{6F477438-946C-4E18-9999-442E6686902E}" destId="{CF14169F-E93F-430F-8A6F-47776E703374}" srcOrd="1" destOrd="0" presId="urn:microsoft.com/office/officeart/2005/8/layout/list1"/>
    <dgm:cxn modelId="{A5A59675-CA8D-4BEB-818B-EA75EBC3B0F0}" type="presParOf" srcId="{3A1085ED-53B3-45CE-B899-2A53054743CB}" destId="{0618358D-7531-4185-8705-0F64D16C4E0E}" srcOrd="5" destOrd="0" presId="urn:microsoft.com/office/officeart/2005/8/layout/list1"/>
    <dgm:cxn modelId="{05016D5E-20D8-4ACA-B0B9-3A336D3F96D1}" type="presParOf" srcId="{3A1085ED-53B3-45CE-B899-2A53054743CB}" destId="{E59F25B0-185F-453F-A0EC-9AF2C0442B8E}" srcOrd="6" destOrd="0" presId="urn:microsoft.com/office/officeart/2005/8/layout/list1"/>
    <dgm:cxn modelId="{4B0B38C8-5A59-496C-9468-F2893FF47FD0}" type="presParOf" srcId="{3A1085ED-53B3-45CE-B899-2A53054743CB}" destId="{774329F3-78FE-4E4C-991F-D9D6F1D4FB4E}" srcOrd="7" destOrd="0" presId="urn:microsoft.com/office/officeart/2005/8/layout/list1"/>
    <dgm:cxn modelId="{A7B66460-FF6A-4FFA-931A-CB3C920946C4}" type="presParOf" srcId="{3A1085ED-53B3-45CE-B899-2A53054743CB}" destId="{7F0DDDF1-2BCC-4066-9AD6-6EAAF9F854B0}" srcOrd="8" destOrd="0" presId="urn:microsoft.com/office/officeart/2005/8/layout/list1"/>
    <dgm:cxn modelId="{07EEC664-563F-4C3B-9452-0E34814D0062}" type="presParOf" srcId="{7F0DDDF1-2BCC-4066-9AD6-6EAAF9F854B0}" destId="{81283734-FE0B-419A-A352-01F81F61A774}" srcOrd="0" destOrd="0" presId="urn:microsoft.com/office/officeart/2005/8/layout/list1"/>
    <dgm:cxn modelId="{D8A23365-8753-43C4-9B55-7EBB9C2866A0}" type="presParOf" srcId="{7F0DDDF1-2BCC-4066-9AD6-6EAAF9F854B0}" destId="{97CB8EEA-D737-4E70-9616-943010F1A322}" srcOrd="1" destOrd="0" presId="urn:microsoft.com/office/officeart/2005/8/layout/list1"/>
    <dgm:cxn modelId="{455039B0-D7E0-426B-BD87-EE4C32746CA0}" type="presParOf" srcId="{3A1085ED-53B3-45CE-B899-2A53054743CB}" destId="{D08F2299-13C2-4FFC-A95D-805D430D1345}" srcOrd="9" destOrd="0" presId="urn:microsoft.com/office/officeart/2005/8/layout/list1"/>
    <dgm:cxn modelId="{7ACFD6DA-5738-4A29-9B18-5D94069185AB}" type="presParOf" srcId="{3A1085ED-53B3-45CE-B899-2A53054743CB}" destId="{4968FA9F-D4CF-4608-B064-6DCDB167AC3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ED79FB-EAB1-43C3-851F-719FCE84EE7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03464F-597A-4EB4-B18A-03C11A9BB67E}">
      <dgm:prSet phldrT="[Text]" custT="1"/>
      <dgm:spPr/>
      <dgm:t>
        <a:bodyPr/>
        <a:lstStyle/>
        <a:p>
          <a:r>
            <a:rPr lang="es-ES" sz="2000" dirty="0"/>
            <a:t>TREND</a:t>
          </a:r>
          <a:endParaRPr lang="en-US" sz="2000" dirty="0"/>
        </a:p>
      </dgm:t>
    </dgm:pt>
    <dgm:pt modelId="{B81E5D77-3778-458B-86BF-2F6DFD125442}" type="parTrans" cxnId="{07071E8E-2201-4D76-ADC1-F0458D1F3097}">
      <dgm:prSet/>
      <dgm:spPr/>
      <dgm:t>
        <a:bodyPr/>
        <a:lstStyle/>
        <a:p>
          <a:endParaRPr lang="en-US"/>
        </a:p>
      </dgm:t>
    </dgm:pt>
    <dgm:pt modelId="{80CD9AF5-CFCB-48C2-8D16-723B2D8A10C9}" type="sibTrans" cxnId="{07071E8E-2201-4D76-ADC1-F0458D1F3097}">
      <dgm:prSet/>
      <dgm:spPr/>
      <dgm:t>
        <a:bodyPr/>
        <a:lstStyle/>
        <a:p>
          <a:endParaRPr lang="en-US"/>
        </a:p>
      </dgm:t>
    </dgm:pt>
    <dgm:pt modelId="{878E3606-D42C-402D-8282-178DAE348884}">
      <dgm:prSet phldrT="[Text]"/>
      <dgm:spPr/>
      <dgm:t>
        <a:bodyPr/>
        <a:lstStyle/>
        <a:p>
          <a:r>
            <a:rPr lang="es-ES" dirty="0">
              <a:solidFill>
                <a:schemeClr val="bg1"/>
              </a:solidFill>
            </a:rPr>
            <a:t>MOVING AVERAGES</a:t>
          </a:r>
          <a:endParaRPr lang="en-US" dirty="0">
            <a:solidFill>
              <a:schemeClr val="bg1"/>
            </a:solidFill>
          </a:endParaRPr>
        </a:p>
      </dgm:t>
    </dgm:pt>
    <dgm:pt modelId="{6892605C-2010-4533-BCA2-AFFB59C8B046}" type="parTrans" cxnId="{0C9F613C-D26F-4334-AA9E-B123858D8989}">
      <dgm:prSet/>
      <dgm:spPr/>
      <dgm:t>
        <a:bodyPr/>
        <a:lstStyle/>
        <a:p>
          <a:endParaRPr lang="en-US"/>
        </a:p>
      </dgm:t>
    </dgm:pt>
    <dgm:pt modelId="{FD6E13A5-AFC6-4F74-B7FB-0FEE0A3A4562}" type="sibTrans" cxnId="{0C9F613C-D26F-4334-AA9E-B123858D8989}">
      <dgm:prSet/>
      <dgm:spPr/>
      <dgm:t>
        <a:bodyPr/>
        <a:lstStyle/>
        <a:p>
          <a:endParaRPr lang="en-US"/>
        </a:p>
      </dgm:t>
    </dgm:pt>
    <dgm:pt modelId="{C25705D0-9608-45EB-A466-8D590362A8BD}">
      <dgm:prSet phldrT="[Text]"/>
      <dgm:spPr/>
      <dgm:t>
        <a:bodyPr/>
        <a:lstStyle/>
        <a:p>
          <a:r>
            <a:rPr lang="es-ES" dirty="0"/>
            <a:t>QUANTITIES &amp; PRICE FIT</a:t>
          </a:r>
          <a:endParaRPr lang="en-US" dirty="0"/>
        </a:p>
      </dgm:t>
    </dgm:pt>
    <dgm:pt modelId="{3B74CC8E-65F3-4608-BB91-8FAF0CF1C34E}" type="parTrans" cxnId="{5A077381-BC0D-4C68-B319-8EAF5F71EB39}">
      <dgm:prSet/>
      <dgm:spPr/>
      <dgm:t>
        <a:bodyPr/>
        <a:lstStyle/>
        <a:p>
          <a:endParaRPr lang="en-US"/>
        </a:p>
      </dgm:t>
    </dgm:pt>
    <dgm:pt modelId="{0F08AE81-16BA-4BA5-80DF-1C08F80477E2}" type="sibTrans" cxnId="{5A077381-BC0D-4C68-B319-8EAF5F71EB39}">
      <dgm:prSet/>
      <dgm:spPr/>
      <dgm:t>
        <a:bodyPr/>
        <a:lstStyle/>
        <a:p>
          <a:endParaRPr lang="en-US"/>
        </a:p>
      </dgm:t>
    </dgm:pt>
    <dgm:pt modelId="{3A1085ED-53B3-45CE-B899-2A53054743CB}" type="pres">
      <dgm:prSet presAssocID="{EDED79FB-EAB1-43C3-851F-719FCE84EE7F}" presName="linear" presStyleCnt="0">
        <dgm:presLayoutVars>
          <dgm:dir/>
          <dgm:animLvl val="lvl"/>
          <dgm:resizeHandles val="exact"/>
        </dgm:presLayoutVars>
      </dgm:prSet>
      <dgm:spPr/>
    </dgm:pt>
    <dgm:pt modelId="{84CDAA47-9B77-4858-A73A-A9C865878FD3}" type="pres">
      <dgm:prSet presAssocID="{0103464F-597A-4EB4-B18A-03C11A9BB67E}" presName="parentLin" presStyleCnt="0"/>
      <dgm:spPr/>
    </dgm:pt>
    <dgm:pt modelId="{CB1FEFB4-0BD8-421C-AF01-58877DA54CC6}" type="pres">
      <dgm:prSet presAssocID="{0103464F-597A-4EB4-B18A-03C11A9BB67E}" presName="parentLeftMargin" presStyleLbl="node1" presStyleIdx="0" presStyleCnt="3"/>
      <dgm:spPr/>
    </dgm:pt>
    <dgm:pt modelId="{2CE62F30-AB1E-4E9C-8356-D474AAD61AE3}" type="pres">
      <dgm:prSet presAssocID="{0103464F-597A-4EB4-B18A-03C11A9BB67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95DE811-3ACE-495E-BC4C-7AA2178E31D7}" type="pres">
      <dgm:prSet presAssocID="{0103464F-597A-4EB4-B18A-03C11A9BB67E}" presName="negativeSpace" presStyleCnt="0"/>
      <dgm:spPr/>
    </dgm:pt>
    <dgm:pt modelId="{BA352BF9-41D6-42D4-8659-29B526361A85}" type="pres">
      <dgm:prSet presAssocID="{0103464F-597A-4EB4-B18A-03C11A9BB67E}" presName="childText" presStyleLbl="conFgAcc1" presStyleIdx="0" presStyleCnt="3">
        <dgm:presLayoutVars>
          <dgm:bulletEnabled val="1"/>
        </dgm:presLayoutVars>
      </dgm:prSet>
      <dgm:spPr/>
    </dgm:pt>
    <dgm:pt modelId="{0E24C481-6A96-480F-9AB6-7ECB63523572}" type="pres">
      <dgm:prSet presAssocID="{80CD9AF5-CFCB-48C2-8D16-723B2D8A10C9}" presName="spaceBetweenRectangles" presStyleCnt="0"/>
      <dgm:spPr/>
    </dgm:pt>
    <dgm:pt modelId="{6F477438-946C-4E18-9999-442E6686902E}" type="pres">
      <dgm:prSet presAssocID="{878E3606-D42C-402D-8282-178DAE348884}" presName="parentLin" presStyleCnt="0"/>
      <dgm:spPr/>
    </dgm:pt>
    <dgm:pt modelId="{AB3411CE-1B99-4517-89D9-6C1B7FC0FDB9}" type="pres">
      <dgm:prSet presAssocID="{878E3606-D42C-402D-8282-178DAE348884}" presName="parentLeftMargin" presStyleLbl="node1" presStyleIdx="0" presStyleCnt="3"/>
      <dgm:spPr/>
    </dgm:pt>
    <dgm:pt modelId="{CF14169F-E93F-430F-8A6F-47776E703374}" type="pres">
      <dgm:prSet presAssocID="{878E3606-D42C-402D-8282-178DAE34888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18358D-7531-4185-8705-0F64D16C4E0E}" type="pres">
      <dgm:prSet presAssocID="{878E3606-D42C-402D-8282-178DAE348884}" presName="negativeSpace" presStyleCnt="0"/>
      <dgm:spPr/>
    </dgm:pt>
    <dgm:pt modelId="{E59F25B0-185F-453F-A0EC-9AF2C0442B8E}" type="pres">
      <dgm:prSet presAssocID="{878E3606-D42C-402D-8282-178DAE348884}" presName="childText" presStyleLbl="conFgAcc1" presStyleIdx="1" presStyleCnt="3">
        <dgm:presLayoutVars>
          <dgm:bulletEnabled val="1"/>
        </dgm:presLayoutVars>
      </dgm:prSet>
      <dgm:spPr/>
    </dgm:pt>
    <dgm:pt modelId="{774329F3-78FE-4E4C-991F-D9D6F1D4FB4E}" type="pres">
      <dgm:prSet presAssocID="{FD6E13A5-AFC6-4F74-B7FB-0FEE0A3A4562}" presName="spaceBetweenRectangles" presStyleCnt="0"/>
      <dgm:spPr/>
    </dgm:pt>
    <dgm:pt modelId="{7F0DDDF1-2BCC-4066-9AD6-6EAAF9F854B0}" type="pres">
      <dgm:prSet presAssocID="{C25705D0-9608-45EB-A466-8D590362A8BD}" presName="parentLin" presStyleCnt="0"/>
      <dgm:spPr/>
    </dgm:pt>
    <dgm:pt modelId="{81283734-FE0B-419A-A352-01F81F61A774}" type="pres">
      <dgm:prSet presAssocID="{C25705D0-9608-45EB-A466-8D590362A8BD}" presName="parentLeftMargin" presStyleLbl="node1" presStyleIdx="1" presStyleCnt="3"/>
      <dgm:spPr/>
    </dgm:pt>
    <dgm:pt modelId="{97CB8EEA-D737-4E70-9616-943010F1A322}" type="pres">
      <dgm:prSet presAssocID="{C25705D0-9608-45EB-A466-8D590362A8BD}" presName="parentText" presStyleLbl="node1" presStyleIdx="2" presStyleCnt="3" custScaleX="139574">
        <dgm:presLayoutVars>
          <dgm:chMax val="0"/>
          <dgm:bulletEnabled val="1"/>
        </dgm:presLayoutVars>
      </dgm:prSet>
      <dgm:spPr/>
    </dgm:pt>
    <dgm:pt modelId="{D08F2299-13C2-4FFC-A95D-805D430D1345}" type="pres">
      <dgm:prSet presAssocID="{C25705D0-9608-45EB-A466-8D590362A8BD}" presName="negativeSpace" presStyleCnt="0"/>
      <dgm:spPr/>
    </dgm:pt>
    <dgm:pt modelId="{4968FA9F-D4CF-4608-B064-6DCDB167AC34}" type="pres">
      <dgm:prSet presAssocID="{C25705D0-9608-45EB-A466-8D590362A8B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C9F613C-D26F-4334-AA9E-B123858D8989}" srcId="{EDED79FB-EAB1-43C3-851F-719FCE84EE7F}" destId="{878E3606-D42C-402D-8282-178DAE348884}" srcOrd="1" destOrd="0" parTransId="{6892605C-2010-4533-BCA2-AFFB59C8B046}" sibTransId="{FD6E13A5-AFC6-4F74-B7FB-0FEE0A3A4562}"/>
    <dgm:cxn modelId="{D7631D42-1674-4A25-9193-DF44851F10E3}" type="presOf" srcId="{C25705D0-9608-45EB-A466-8D590362A8BD}" destId="{81283734-FE0B-419A-A352-01F81F61A774}" srcOrd="0" destOrd="0" presId="urn:microsoft.com/office/officeart/2005/8/layout/list1"/>
    <dgm:cxn modelId="{95A43F4D-66AF-4D71-B736-5EE56419F704}" type="presOf" srcId="{878E3606-D42C-402D-8282-178DAE348884}" destId="{CF14169F-E93F-430F-8A6F-47776E703374}" srcOrd="1" destOrd="0" presId="urn:microsoft.com/office/officeart/2005/8/layout/list1"/>
    <dgm:cxn modelId="{D43EDE77-B0A0-4703-8659-AA75FC013681}" type="presOf" srcId="{878E3606-D42C-402D-8282-178DAE348884}" destId="{AB3411CE-1B99-4517-89D9-6C1B7FC0FDB9}" srcOrd="0" destOrd="0" presId="urn:microsoft.com/office/officeart/2005/8/layout/list1"/>
    <dgm:cxn modelId="{5A077381-BC0D-4C68-B319-8EAF5F71EB39}" srcId="{EDED79FB-EAB1-43C3-851F-719FCE84EE7F}" destId="{C25705D0-9608-45EB-A466-8D590362A8BD}" srcOrd="2" destOrd="0" parTransId="{3B74CC8E-65F3-4608-BB91-8FAF0CF1C34E}" sibTransId="{0F08AE81-16BA-4BA5-80DF-1C08F80477E2}"/>
    <dgm:cxn modelId="{B95F3683-30F8-4155-8BC9-D1C6672BF680}" type="presOf" srcId="{C25705D0-9608-45EB-A466-8D590362A8BD}" destId="{97CB8EEA-D737-4E70-9616-943010F1A322}" srcOrd="1" destOrd="0" presId="urn:microsoft.com/office/officeart/2005/8/layout/list1"/>
    <dgm:cxn modelId="{34BE9B83-4444-4AB3-92F6-42388F6E85DD}" type="presOf" srcId="{EDED79FB-EAB1-43C3-851F-719FCE84EE7F}" destId="{3A1085ED-53B3-45CE-B899-2A53054743CB}" srcOrd="0" destOrd="0" presId="urn:microsoft.com/office/officeart/2005/8/layout/list1"/>
    <dgm:cxn modelId="{281A148A-B2D0-4495-96FC-BA4D0B06ECB2}" type="presOf" srcId="{0103464F-597A-4EB4-B18A-03C11A9BB67E}" destId="{2CE62F30-AB1E-4E9C-8356-D474AAD61AE3}" srcOrd="1" destOrd="0" presId="urn:microsoft.com/office/officeart/2005/8/layout/list1"/>
    <dgm:cxn modelId="{07071E8E-2201-4D76-ADC1-F0458D1F3097}" srcId="{EDED79FB-EAB1-43C3-851F-719FCE84EE7F}" destId="{0103464F-597A-4EB4-B18A-03C11A9BB67E}" srcOrd="0" destOrd="0" parTransId="{B81E5D77-3778-458B-86BF-2F6DFD125442}" sibTransId="{80CD9AF5-CFCB-48C2-8D16-723B2D8A10C9}"/>
    <dgm:cxn modelId="{F154E6BF-6E96-440F-8FCA-CDBA20EEA9BE}" type="presOf" srcId="{0103464F-597A-4EB4-B18A-03C11A9BB67E}" destId="{CB1FEFB4-0BD8-421C-AF01-58877DA54CC6}" srcOrd="0" destOrd="0" presId="urn:microsoft.com/office/officeart/2005/8/layout/list1"/>
    <dgm:cxn modelId="{6C2C7167-467D-4D7C-B36C-AD4772ADB44B}" type="presParOf" srcId="{3A1085ED-53B3-45CE-B899-2A53054743CB}" destId="{84CDAA47-9B77-4858-A73A-A9C865878FD3}" srcOrd="0" destOrd="0" presId="urn:microsoft.com/office/officeart/2005/8/layout/list1"/>
    <dgm:cxn modelId="{13CD9C00-08A5-42C3-95DF-ADF1453DE883}" type="presParOf" srcId="{84CDAA47-9B77-4858-A73A-A9C865878FD3}" destId="{CB1FEFB4-0BD8-421C-AF01-58877DA54CC6}" srcOrd="0" destOrd="0" presId="urn:microsoft.com/office/officeart/2005/8/layout/list1"/>
    <dgm:cxn modelId="{637A575F-AE4A-4894-953C-37A035329943}" type="presParOf" srcId="{84CDAA47-9B77-4858-A73A-A9C865878FD3}" destId="{2CE62F30-AB1E-4E9C-8356-D474AAD61AE3}" srcOrd="1" destOrd="0" presId="urn:microsoft.com/office/officeart/2005/8/layout/list1"/>
    <dgm:cxn modelId="{311809E7-771C-4EA5-9B4A-5952BF4547D0}" type="presParOf" srcId="{3A1085ED-53B3-45CE-B899-2A53054743CB}" destId="{F95DE811-3ACE-495E-BC4C-7AA2178E31D7}" srcOrd="1" destOrd="0" presId="urn:microsoft.com/office/officeart/2005/8/layout/list1"/>
    <dgm:cxn modelId="{A5C481A7-DF3C-4877-A116-A776909364E6}" type="presParOf" srcId="{3A1085ED-53B3-45CE-B899-2A53054743CB}" destId="{BA352BF9-41D6-42D4-8659-29B526361A85}" srcOrd="2" destOrd="0" presId="urn:microsoft.com/office/officeart/2005/8/layout/list1"/>
    <dgm:cxn modelId="{DF2EF081-220F-4CA3-B276-B8CA78A7127B}" type="presParOf" srcId="{3A1085ED-53B3-45CE-B899-2A53054743CB}" destId="{0E24C481-6A96-480F-9AB6-7ECB63523572}" srcOrd="3" destOrd="0" presId="urn:microsoft.com/office/officeart/2005/8/layout/list1"/>
    <dgm:cxn modelId="{2C813E91-DEEA-42C6-81B9-A41E54A74734}" type="presParOf" srcId="{3A1085ED-53B3-45CE-B899-2A53054743CB}" destId="{6F477438-946C-4E18-9999-442E6686902E}" srcOrd="4" destOrd="0" presId="urn:microsoft.com/office/officeart/2005/8/layout/list1"/>
    <dgm:cxn modelId="{B65A8CEB-8CFB-4CF8-90B6-BD68DD7B8043}" type="presParOf" srcId="{6F477438-946C-4E18-9999-442E6686902E}" destId="{AB3411CE-1B99-4517-89D9-6C1B7FC0FDB9}" srcOrd="0" destOrd="0" presId="urn:microsoft.com/office/officeart/2005/8/layout/list1"/>
    <dgm:cxn modelId="{BDFC9322-CB0B-45E7-88CD-544C6D2DDAA2}" type="presParOf" srcId="{6F477438-946C-4E18-9999-442E6686902E}" destId="{CF14169F-E93F-430F-8A6F-47776E703374}" srcOrd="1" destOrd="0" presId="urn:microsoft.com/office/officeart/2005/8/layout/list1"/>
    <dgm:cxn modelId="{A5A59675-CA8D-4BEB-818B-EA75EBC3B0F0}" type="presParOf" srcId="{3A1085ED-53B3-45CE-B899-2A53054743CB}" destId="{0618358D-7531-4185-8705-0F64D16C4E0E}" srcOrd="5" destOrd="0" presId="urn:microsoft.com/office/officeart/2005/8/layout/list1"/>
    <dgm:cxn modelId="{05016D5E-20D8-4ACA-B0B9-3A336D3F96D1}" type="presParOf" srcId="{3A1085ED-53B3-45CE-B899-2A53054743CB}" destId="{E59F25B0-185F-453F-A0EC-9AF2C0442B8E}" srcOrd="6" destOrd="0" presId="urn:microsoft.com/office/officeart/2005/8/layout/list1"/>
    <dgm:cxn modelId="{4B0B38C8-5A59-496C-9468-F2893FF47FD0}" type="presParOf" srcId="{3A1085ED-53B3-45CE-B899-2A53054743CB}" destId="{774329F3-78FE-4E4C-991F-D9D6F1D4FB4E}" srcOrd="7" destOrd="0" presId="urn:microsoft.com/office/officeart/2005/8/layout/list1"/>
    <dgm:cxn modelId="{A7B66460-FF6A-4FFA-931A-CB3C920946C4}" type="presParOf" srcId="{3A1085ED-53B3-45CE-B899-2A53054743CB}" destId="{7F0DDDF1-2BCC-4066-9AD6-6EAAF9F854B0}" srcOrd="8" destOrd="0" presId="urn:microsoft.com/office/officeart/2005/8/layout/list1"/>
    <dgm:cxn modelId="{07EEC664-563F-4C3B-9452-0E34814D0062}" type="presParOf" srcId="{7F0DDDF1-2BCC-4066-9AD6-6EAAF9F854B0}" destId="{81283734-FE0B-419A-A352-01F81F61A774}" srcOrd="0" destOrd="0" presId="urn:microsoft.com/office/officeart/2005/8/layout/list1"/>
    <dgm:cxn modelId="{D8A23365-8753-43C4-9B55-7EBB9C2866A0}" type="presParOf" srcId="{7F0DDDF1-2BCC-4066-9AD6-6EAAF9F854B0}" destId="{97CB8EEA-D737-4E70-9616-943010F1A322}" srcOrd="1" destOrd="0" presId="urn:microsoft.com/office/officeart/2005/8/layout/list1"/>
    <dgm:cxn modelId="{455039B0-D7E0-426B-BD87-EE4C32746CA0}" type="presParOf" srcId="{3A1085ED-53B3-45CE-B899-2A53054743CB}" destId="{D08F2299-13C2-4FFC-A95D-805D430D1345}" srcOrd="9" destOrd="0" presId="urn:microsoft.com/office/officeart/2005/8/layout/list1"/>
    <dgm:cxn modelId="{7ACFD6DA-5738-4A29-9B18-5D94069185AB}" type="presParOf" srcId="{3A1085ED-53B3-45CE-B899-2A53054743CB}" destId="{4968FA9F-D4CF-4608-B064-6DCDB167AC3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ED79FB-EAB1-43C3-851F-719FCE84EE7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03464F-597A-4EB4-B18A-03C11A9BB67E}">
      <dgm:prSet phldrT="[Text]" custT="1"/>
      <dgm:spPr/>
      <dgm:t>
        <a:bodyPr/>
        <a:lstStyle/>
        <a:p>
          <a:r>
            <a:rPr lang="es-ES" sz="2000" dirty="0"/>
            <a:t>PRICE &gt; MA5 &gt; MA10 &gt; MA20</a:t>
          </a:r>
          <a:endParaRPr lang="en-US" sz="2000" dirty="0"/>
        </a:p>
      </dgm:t>
    </dgm:pt>
    <dgm:pt modelId="{B81E5D77-3778-458B-86BF-2F6DFD125442}" type="parTrans" cxnId="{07071E8E-2201-4D76-ADC1-F0458D1F3097}">
      <dgm:prSet/>
      <dgm:spPr/>
      <dgm:t>
        <a:bodyPr/>
        <a:lstStyle/>
        <a:p>
          <a:endParaRPr lang="en-US"/>
        </a:p>
      </dgm:t>
    </dgm:pt>
    <dgm:pt modelId="{80CD9AF5-CFCB-48C2-8D16-723B2D8A10C9}" type="sibTrans" cxnId="{07071E8E-2201-4D76-ADC1-F0458D1F3097}">
      <dgm:prSet/>
      <dgm:spPr/>
      <dgm:t>
        <a:bodyPr/>
        <a:lstStyle/>
        <a:p>
          <a:endParaRPr lang="en-US"/>
        </a:p>
      </dgm:t>
    </dgm:pt>
    <dgm:pt modelId="{878E3606-D42C-402D-8282-178DAE348884}">
      <dgm:prSet phldrT="[Text]"/>
      <dgm:spPr/>
      <dgm:t>
        <a:bodyPr/>
        <a:lstStyle/>
        <a:p>
          <a:r>
            <a:rPr lang="es-ES" dirty="0"/>
            <a:t>TREND POSITIVE</a:t>
          </a:r>
          <a:endParaRPr lang="en-US" dirty="0"/>
        </a:p>
      </dgm:t>
    </dgm:pt>
    <dgm:pt modelId="{6892605C-2010-4533-BCA2-AFFB59C8B046}" type="parTrans" cxnId="{0C9F613C-D26F-4334-AA9E-B123858D8989}">
      <dgm:prSet/>
      <dgm:spPr/>
      <dgm:t>
        <a:bodyPr/>
        <a:lstStyle/>
        <a:p>
          <a:endParaRPr lang="en-US"/>
        </a:p>
      </dgm:t>
    </dgm:pt>
    <dgm:pt modelId="{FD6E13A5-AFC6-4F74-B7FB-0FEE0A3A4562}" type="sibTrans" cxnId="{0C9F613C-D26F-4334-AA9E-B123858D8989}">
      <dgm:prSet/>
      <dgm:spPr/>
      <dgm:t>
        <a:bodyPr/>
        <a:lstStyle/>
        <a:p>
          <a:endParaRPr lang="en-US"/>
        </a:p>
      </dgm:t>
    </dgm:pt>
    <dgm:pt modelId="{C25705D0-9608-45EB-A466-8D590362A8BD}">
      <dgm:prSet phldrT="[Text]"/>
      <dgm:spPr/>
      <dgm:t>
        <a:bodyPr/>
        <a:lstStyle/>
        <a:p>
          <a:r>
            <a:rPr lang="es-ES" dirty="0"/>
            <a:t>NO OPEN ORDERS ALREADY</a:t>
          </a:r>
          <a:endParaRPr lang="en-US" dirty="0"/>
        </a:p>
      </dgm:t>
    </dgm:pt>
    <dgm:pt modelId="{3B74CC8E-65F3-4608-BB91-8FAF0CF1C34E}" type="parTrans" cxnId="{5A077381-BC0D-4C68-B319-8EAF5F71EB39}">
      <dgm:prSet/>
      <dgm:spPr/>
      <dgm:t>
        <a:bodyPr/>
        <a:lstStyle/>
        <a:p>
          <a:endParaRPr lang="en-US"/>
        </a:p>
      </dgm:t>
    </dgm:pt>
    <dgm:pt modelId="{0F08AE81-16BA-4BA5-80DF-1C08F80477E2}" type="sibTrans" cxnId="{5A077381-BC0D-4C68-B319-8EAF5F71EB39}">
      <dgm:prSet/>
      <dgm:spPr/>
      <dgm:t>
        <a:bodyPr/>
        <a:lstStyle/>
        <a:p>
          <a:endParaRPr lang="en-US"/>
        </a:p>
      </dgm:t>
    </dgm:pt>
    <dgm:pt modelId="{3A1085ED-53B3-45CE-B899-2A53054743CB}" type="pres">
      <dgm:prSet presAssocID="{EDED79FB-EAB1-43C3-851F-719FCE84EE7F}" presName="linear" presStyleCnt="0">
        <dgm:presLayoutVars>
          <dgm:dir/>
          <dgm:animLvl val="lvl"/>
          <dgm:resizeHandles val="exact"/>
        </dgm:presLayoutVars>
      </dgm:prSet>
      <dgm:spPr/>
    </dgm:pt>
    <dgm:pt modelId="{84CDAA47-9B77-4858-A73A-A9C865878FD3}" type="pres">
      <dgm:prSet presAssocID="{0103464F-597A-4EB4-B18A-03C11A9BB67E}" presName="parentLin" presStyleCnt="0"/>
      <dgm:spPr/>
    </dgm:pt>
    <dgm:pt modelId="{CB1FEFB4-0BD8-421C-AF01-58877DA54CC6}" type="pres">
      <dgm:prSet presAssocID="{0103464F-597A-4EB4-B18A-03C11A9BB67E}" presName="parentLeftMargin" presStyleLbl="node1" presStyleIdx="0" presStyleCnt="3"/>
      <dgm:spPr/>
    </dgm:pt>
    <dgm:pt modelId="{2CE62F30-AB1E-4E9C-8356-D474AAD61AE3}" type="pres">
      <dgm:prSet presAssocID="{0103464F-597A-4EB4-B18A-03C11A9BB67E}" presName="parentText" presStyleLbl="node1" presStyleIdx="0" presStyleCnt="3" custScaleX="127880">
        <dgm:presLayoutVars>
          <dgm:chMax val="0"/>
          <dgm:bulletEnabled val="1"/>
        </dgm:presLayoutVars>
      </dgm:prSet>
      <dgm:spPr/>
    </dgm:pt>
    <dgm:pt modelId="{F95DE811-3ACE-495E-BC4C-7AA2178E31D7}" type="pres">
      <dgm:prSet presAssocID="{0103464F-597A-4EB4-B18A-03C11A9BB67E}" presName="negativeSpace" presStyleCnt="0"/>
      <dgm:spPr/>
    </dgm:pt>
    <dgm:pt modelId="{BA352BF9-41D6-42D4-8659-29B526361A85}" type="pres">
      <dgm:prSet presAssocID="{0103464F-597A-4EB4-B18A-03C11A9BB67E}" presName="childText" presStyleLbl="conFgAcc1" presStyleIdx="0" presStyleCnt="3">
        <dgm:presLayoutVars>
          <dgm:bulletEnabled val="1"/>
        </dgm:presLayoutVars>
      </dgm:prSet>
      <dgm:spPr/>
    </dgm:pt>
    <dgm:pt modelId="{0E24C481-6A96-480F-9AB6-7ECB63523572}" type="pres">
      <dgm:prSet presAssocID="{80CD9AF5-CFCB-48C2-8D16-723B2D8A10C9}" presName="spaceBetweenRectangles" presStyleCnt="0"/>
      <dgm:spPr/>
    </dgm:pt>
    <dgm:pt modelId="{6F477438-946C-4E18-9999-442E6686902E}" type="pres">
      <dgm:prSet presAssocID="{878E3606-D42C-402D-8282-178DAE348884}" presName="parentLin" presStyleCnt="0"/>
      <dgm:spPr/>
    </dgm:pt>
    <dgm:pt modelId="{AB3411CE-1B99-4517-89D9-6C1B7FC0FDB9}" type="pres">
      <dgm:prSet presAssocID="{878E3606-D42C-402D-8282-178DAE348884}" presName="parentLeftMargin" presStyleLbl="node1" presStyleIdx="0" presStyleCnt="3"/>
      <dgm:spPr/>
    </dgm:pt>
    <dgm:pt modelId="{CF14169F-E93F-430F-8A6F-47776E703374}" type="pres">
      <dgm:prSet presAssocID="{878E3606-D42C-402D-8282-178DAE34888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18358D-7531-4185-8705-0F64D16C4E0E}" type="pres">
      <dgm:prSet presAssocID="{878E3606-D42C-402D-8282-178DAE348884}" presName="negativeSpace" presStyleCnt="0"/>
      <dgm:spPr/>
    </dgm:pt>
    <dgm:pt modelId="{E59F25B0-185F-453F-A0EC-9AF2C0442B8E}" type="pres">
      <dgm:prSet presAssocID="{878E3606-D42C-402D-8282-178DAE348884}" presName="childText" presStyleLbl="conFgAcc1" presStyleIdx="1" presStyleCnt="3">
        <dgm:presLayoutVars>
          <dgm:bulletEnabled val="1"/>
        </dgm:presLayoutVars>
      </dgm:prSet>
      <dgm:spPr/>
    </dgm:pt>
    <dgm:pt modelId="{774329F3-78FE-4E4C-991F-D9D6F1D4FB4E}" type="pres">
      <dgm:prSet presAssocID="{FD6E13A5-AFC6-4F74-B7FB-0FEE0A3A4562}" presName="spaceBetweenRectangles" presStyleCnt="0"/>
      <dgm:spPr/>
    </dgm:pt>
    <dgm:pt modelId="{7F0DDDF1-2BCC-4066-9AD6-6EAAF9F854B0}" type="pres">
      <dgm:prSet presAssocID="{C25705D0-9608-45EB-A466-8D590362A8BD}" presName="parentLin" presStyleCnt="0"/>
      <dgm:spPr/>
    </dgm:pt>
    <dgm:pt modelId="{81283734-FE0B-419A-A352-01F81F61A774}" type="pres">
      <dgm:prSet presAssocID="{C25705D0-9608-45EB-A466-8D590362A8BD}" presName="parentLeftMargin" presStyleLbl="node1" presStyleIdx="1" presStyleCnt="3"/>
      <dgm:spPr/>
    </dgm:pt>
    <dgm:pt modelId="{97CB8EEA-D737-4E70-9616-943010F1A322}" type="pres">
      <dgm:prSet presAssocID="{C25705D0-9608-45EB-A466-8D590362A8BD}" presName="parentText" presStyleLbl="node1" presStyleIdx="2" presStyleCnt="3" custScaleX="139574">
        <dgm:presLayoutVars>
          <dgm:chMax val="0"/>
          <dgm:bulletEnabled val="1"/>
        </dgm:presLayoutVars>
      </dgm:prSet>
      <dgm:spPr/>
    </dgm:pt>
    <dgm:pt modelId="{D08F2299-13C2-4FFC-A95D-805D430D1345}" type="pres">
      <dgm:prSet presAssocID="{C25705D0-9608-45EB-A466-8D590362A8BD}" presName="negativeSpace" presStyleCnt="0"/>
      <dgm:spPr/>
    </dgm:pt>
    <dgm:pt modelId="{4968FA9F-D4CF-4608-B064-6DCDB167AC34}" type="pres">
      <dgm:prSet presAssocID="{C25705D0-9608-45EB-A466-8D590362A8B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C9F613C-D26F-4334-AA9E-B123858D8989}" srcId="{EDED79FB-EAB1-43C3-851F-719FCE84EE7F}" destId="{878E3606-D42C-402D-8282-178DAE348884}" srcOrd="1" destOrd="0" parTransId="{6892605C-2010-4533-BCA2-AFFB59C8B046}" sibTransId="{FD6E13A5-AFC6-4F74-B7FB-0FEE0A3A4562}"/>
    <dgm:cxn modelId="{D7631D42-1674-4A25-9193-DF44851F10E3}" type="presOf" srcId="{C25705D0-9608-45EB-A466-8D590362A8BD}" destId="{81283734-FE0B-419A-A352-01F81F61A774}" srcOrd="0" destOrd="0" presId="urn:microsoft.com/office/officeart/2005/8/layout/list1"/>
    <dgm:cxn modelId="{95A43F4D-66AF-4D71-B736-5EE56419F704}" type="presOf" srcId="{878E3606-D42C-402D-8282-178DAE348884}" destId="{CF14169F-E93F-430F-8A6F-47776E703374}" srcOrd="1" destOrd="0" presId="urn:microsoft.com/office/officeart/2005/8/layout/list1"/>
    <dgm:cxn modelId="{D43EDE77-B0A0-4703-8659-AA75FC013681}" type="presOf" srcId="{878E3606-D42C-402D-8282-178DAE348884}" destId="{AB3411CE-1B99-4517-89D9-6C1B7FC0FDB9}" srcOrd="0" destOrd="0" presId="urn:microsoft.com/office/officeart/2005/8/layout/list1"/>
    <dgm:cxn modelId="{5A077381-BC0D-4C68-B319-8EAF5F71EB39}" srcId="{EDED79FB-EAB1-43C3-851F-719FCE84EE7F}" destId="{C25705D0-9608-45EB-A466-8D590362A8BD}" srcOrd="2" destOrd="0" parTransId="{3B74CC8E-65F3-4608-BB91-8FAF0CF1C34E}" sibTransId="{0F08AE81-16BA-4BA5-80DF-1C08F80477E2}"/>
    <dgm:cxn modelId="{B95F3683-30F8-4155-8BC9-D1C6672BF680}" type="presOf" srcId="{C25705D0-9608-45EB-A466-8D590362A8BD}" destId="{97CB8EEA-D737-4E70-9616-943010F1A322}" srcOrd="1" destOrd="0" presId="urn:microsoft.com/office/officeart/2005/8/layout/list1"/>
    <dgm:cxn modelId="{34BE9B83-4444-4AB3-92F6-42388F6E85DD}" type="presOf" srcId="{EDED79FB-EAB1-43C3-851F-719FCE84EE7F}" destId="{3A1085ED-53B3-45CE-B899-2A53054743CB}" srcOrd="0" destOrd="0" presId="urn:microsoft.com/office/officeart/2005/8/layout/list1"/>
    <dgm:cxn modelId="{281A148A-B2D0-4495-96FC-BA4D0B06ECB2}" type="presOf" srcId="{0103464F-597A-4EB4-B18A-03C11A9BB67E}" destId="{2CE62F30-AB1E-4E9C-8356-D474AAD61AE3}" srcOrd="1" destOrd="0" presId="urn:microsoft.com/office/officeart/2005/8/layout/list1"/>
    <dgm:cxn modelId="{07071E8E-2201-4D76-ADC1-F0458D1F3097}" srcId="{EDED79FB-EAB1-43C3-851F-719FCE84EE7F}" destId="{0103464F-597A-4EB4-B18A-03C11A9BB67E}" srcOrd="0" destOrd="0" parTransId="{B81E5D77-3778-458B-86BF-2F6DFD125442}" sibTransId="{80CD9AF5-CFCB-48C2-8D16-723B2D8A10C9}"/>
    <dgm:cxn modelId="{F154E6BF-6E96-440F-8FCA-CDBA20EEA9BE}" type="presOf" srcId="{0103464F-597A-4EB4-B18A-03C11A9BB67E}" destId="{CB1FEFB4-0BD8-421C-AF01-58877DA54CC6}" srcOrd="0" destOrd="0" presId="urn:microsoft.com/office/officeart/2005/8/layout/list1"/>
    <dgm:cxn modelId="{6C2C7167-467D-4D7C-B36C-AD4772ADB44B}" type="presParOf" srcId="{3A1085ED-53B3-45CE-B899-2A53054743CB}" destId="{84CDAA47-9B77-4858-A73A-A9C865878FD3}" srcOrd="0" destOrd="0" presId="urn:microsoft.com/office/officeart/2005/8/layout/list1"/>
    <dgm:cxn modelId="{13CD9C00-08A5-42C3-95DF-ADF1453DE883}" type="presParOf" srcId="{84CDAA47-9B77-4858-A73A-A9C865878FD3}" destId="{CB1FEFB4-0BD8-421C-AF01-58877DA54CC6}" srcOrd="0" destOrd="0" presId="urn:microsoft.com/office/officeart/2005/8/layout/list1"/>
    <dgm:cxn modelId="{637A575F-AE4A-4894-953C-37A035329943}" type="presParOf" srcId="{84CDAA47-9B77-4858-A73A-A9C865878FD3}" destId="{2CE62F30-AB1E-4E9C-8356-D474AAD61AE3}" srcOrd="1" destOrd="0" presId="urn:microsoft.com/office/officeart/2005/8/layout/list1"/>
    <dgm:cxn modelId="{311809E7-771C-4EA5-9B4A-5952BF4547D0}" type="presParOf" srcId="{3A1085ED-53B3-45CE-B899-2A53054743CB}" destId="{F95DE811-3ACE-495E-BC4C-7AA2178E31D7}" srcOrd="1" destOrd="0" presId="urn:microsoft.com/office/officeart/2005/8/layout/list1"/>
    <dgm:cxn modelId="{A5C481A7-DF3C-4877-A116-A776909364E6}" type="presParOf" srcId="{3A1085ED-53B3-45CE-B899-2A53054743CB}" destId="{BA352BF9-41D6-42D4-8659-29B526361A85}" srcOrd="2" destOrd="0" presId="urn:microsoft.com/office/officeart/2005/8/layout/list1"/>
    <dgm:cxn modelId="{DF2EF081-220F-4CA3-B276-B8CA78A7127B}" type="presParOf" srcId="{3A1085ED-53B3-45CE-B899-2A53054743CB}" destId="{0E24C481-6A96-480F-9AB6-7ECB63523572}" srcOrd="3" destOrd="0" presId="urn:microsoft.com/office/officeart/2005/8/layout/list1"/>
    <dgm:cxn modelId="{2C813E91-DEEA-42C6-81B9-A41E54A74734}" type="presParOf" srcId="{3A1085ED-53B3-45CE-B899-2A53054743CB}" destId="{6F477438-946C-4E18-9999-442E6686902E}" srcOrd="4" destOrd="0" presId="urn:microsoft.com/office/officeart/2005/8/layout/list1"/>
    <dgm:cxn modelId="{B65A8CEB-8CFB-4CF8-90B6-BD68DD7B8043}" type="presParOf" srcId="{6F477438-946C-4E18-9999-442E6686902E}" destId="{AB3411CE-1B99-4517-89D9-6C1B7FC0FDB9}" srcOrd="0" destOrd="0" presId="urn:microsoft.com/office/officeart/2005/8/layout/list1"/>
    <dgm:cxn modelId="{BDFC9322-CB0B-45E7-88CD-544C6D2DDAA2}" type="presParOf" srcId="{6F477438-946C-4E18-9999-442E6686902E}" destId="{CF14169F-E93F-430F-8A6F-47776E703374}" srcOrd="1" destOrd="0" presId="urn:microsoft.com/office/officeart/2005/8/layout/list1"/>
    <dgm:cxn modelId="{A5A59675-CA8D-4BEB-818B-EA75EBC3B0F0}" type="presParOf" srcId="{3A1085ED-53B3-45CE-B899-2A53054743CB}" destId="{0618358D-7531-4185-8705-0F64D16C4E0E}" srcOrd="5" destOrd="0" presId="urn:microsoft.com/office/officeart/2005/8/layout/list1"/>
    <dgm:cxn modelId="{05016D5E-20D8-4ACA-B0B9-3A336D3F96D1}" type="presParOf" srcId="{3A1085ED-53B3-45CE-B899-2A53054743CB}" destId="{E59F25B0-185F-453F-A0EC-9AF2C0442B8E}" srcOrd="6" destOrd="0" presId="urn:microsoft.com/office/officeart/2005/8/layout/list1"/>
    <dgm:cxn modelId="{4B0B38C8-5A59-496C-9468-F2893FF47FD0}" type="presParOf" srcId="{3A1085ED-53B3-45CE-B899-2A53054743CB}" destId="{774329F3-78FE-4E4C-991F-D9D6F1D4FB4E}" srcOrd="7" destOrd="0" presId="urn:microsoft.com/office/officeart/2005/8/layout/list1"/>
    <dgm:cxn modelId="{A7B66460-FF6A-4FFA-931A-CB3C920946C4}" type="presParOf" srcId="{3A1085ED-53B3-45CE-B899-2A53054743CB}" destId="{7F0DDDF1-2BCC-4066-9AD6-6EAAF9F854B0}" srcOrd="8" destOrd="0" presId="urn:microsoft.com/office/officeart/2005/8/layout/list1"/>
    <dgm:cxn modelId="{07EEC664-563F-4C3B-9452-0E34814D0062}" type="presParOf" srcId="{7F0DDDF1-2BCC-4066-9AD6-6EAAF9F854B0}" destId="{81283734-FE0B-419A-A352-01F81F61A774}" srcOrd="0" destOrd="0" presId="urn:microsoft.com/office/officeart/2005/8/layout/list1"/>
    <dgm:cxn modelId="{D8A23365-8753-43C4-9B55-7EBB9C2866A0}" type="presParOf" srcId="{7F0DDDF1-2BCC-4066-9AD6-6EAAF9F854B0}" destId="{97CB8EEA-D737-4E70-9616-943010F1A322}" srcOrd="1" destOrd="0" presId="urn:microsoft.com/office/officeart/2005/8/layout/list1"/>
    <dgm:cxn modelId="{455039B0-D7E0-426B-BD87-EE4C32746CA0}" type="presParOf" srcId="{3A1085ED-53B3-45CE-B899-2A53054743CB}" destId="{D08F2299-13C2-4FFC-A95D-805D430D1345}" srcOrd="9" destOrd="0" presId="urn:microsoft.com/office/officeart/2005/8/layout/list1"/>
    <dgm:cxn modelId="{7ACFD6DA-5738-4A29-9B18-5D94069185AB}" type="presParOf" srcId="{3A1085ED-53B3-45CE-B899-2A53054743CB}" destId="{4968FA9F-D4CF-4608-B064-6DCDB167AC3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ED79FB-EAB1-43C3-851F-719FCE84EE7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03464F-597A-4EB4-B18A-03C11A9BB67E}">
      <dgm:prSet phldrT="[Text]" custT="1"/>
      <dgm:spPr/>
      <dgm:t>
        <a:bodyPr/>
        <a:lstStyle/>
        <a:p>
          <a:r>
            <a:rPr lang="es-ES" sz="2400" dirty="0"/>
            <a:t>STOP LOSS</a:t>
          </a:r>
          <a:endParaRPr lang="en-US" sz="2400" dirty="0"/>
        </a:p>
      </dgm:t>
    </dgm:pt>
    <dgm:pt modelId="{B81E5D77-3778-458B-86BF-2F6DFD125442}" type="parTrans" cxnId="{07071E8E-2201-4D76-ADC1-F0458D1F3097}">
      <dgm:prSet/>
      <dgm:spPr/>
      <dgm:t>
        <a:bodyPr/>
        <a:lstStyle/>
        <a:p>
          <a:endParaRPr lang="en-US"/>
        </a:p>
      </dgm:t>
    </dgm:pt>
    <dgm:pt modelId="{80CD9AF5-CFCB-48C2-8D16-723B2D8A10C9}" type="sibTrans" cxnId="{07071E8E-2201-4D76-ADC1-F0458D1F3097}">
      <dgm:prSet/>
      <dgm:spPr/>
      <dgm:t>
        <a:bodyPr/>
        <a:lstStyle/>
        <a:p>
          <a:endParaRPr lang="en-US"/>
        </a:p>
      </dgm:t>
    </dgm:pt>
    <dgm:pt modelId="{878E3606-D42C-402D-8282-178DAE348884}">
      <dgm:prSet phldrT="[Text]"/>
      <dgm:spPr/>
      <dgm:t>
        <a:bodyPr/>
        <a:lstStyle/>
        <a:p>
          <a:r>
            <a:rPr lang="es-ES" dirty="0"/>
            <a:t>TAKE PROFIT</a:t>
          </a:r>
          <a:endParaRPr lang="en-US" dirty="0"/>
        </a:p>
      </dgm:t>
    </dgm:pt>
    <dgm:pt modelId="{6892605C-2010-4533-BCA2-AFFB59C8B046}" type="parTrans" cxnId="{0C9F613C-D26F-4334-AA9E-B123858D8989}">
      <dgm:prSet/>
      <dgm:spPr/>
      <dgm:t>
        <a:bodyPr/>
        <a:lstStyle/>
        <a:p>
          <a:endParaRPr lang="en-US"/>
        </a:p>
      </dgm:t>
    </dgm:pt>
    <dgm:pt modelId="{FD6E13A5-AFC6-4F74-B7FB-0FEE0A3A4562}" type="sibTrans" cxnId="{0C9F613C-D26F-4334-AA9E-B123858D8989}">
      <dgm:prSet/>
      <dgm:spPr/>
      <dgm:t>
        <a:bodyPr/>
        <a:lstStyle/>
        <a:p>
          <a:endParaRPr lang="en-US"/>
        </a:p>
      </dgm:t>
    </dgm:pt>
    <dgm:pt modelId="{C25705D0-9608-45EB-A466-8D590362A8BD}">
      <dgm:prSet phldrT="[Text]"/>
      <dgm:spPr/>
      <dgm:t>
        <a:bodyPr/>
        <a:lstStyle/>
        <a:p>
          <a:r>
            <a:rPr lang="es-ES" dirty="0"/>
            <a:t>ONE CANCELS OTHER (OCO)</a:t>
          </a:r>
          <a:endParaRPr lang="en-US" dirty="0"/>
        </a:p>
      </dgm:t>
    </dgm:pt>
    <dgm:pt modelId="{3B74CC8E-65F3-4608-BB91-8FAF0CF1C34E}" type="parTrans" cxnId="{5A077381-BC0D-4C68-B319-8EAF5F71EB39}">
      <dgm:prSet/>
      <dgm:spPr/>
      <dgm:t>
        <a:bodyPr/>
        <a:lstStyle/>
        <a:p>
          <a:endParaRPr lang="en-US"/>
        </a:p>
      </dgm:t>
    </dgm:pt>
    <dgm:pt modelId="{0F08AE81-16BA-4BA5-80DF-1C08F80477E2}" type="sibTrans" cxnId="{5A077381-BC0D-4C68-B319-8EAF5F71EB39}">
      <dgm:prSet/>
      <dgm:spPr/>
      <dgm:t>
        <a:bodyPr/>
        <a:lstStyle/>
        <a:p>
          <a:endParaRPr lang="en-US"/>
        </a:p>
      </dgm:t>
    </dgm:pt>
    <dgm:pt modelId="{3A1085ED-53B3-45CE-B899-2A53054743CB}" type="pres">
      <dgm:prSet presAssocID="{EDED79FB-EAB1-43C3-851F-719FCE84EE7F}" presName="linear" presStyleCnt="0">
        <dgm:presLayoutVars>
          <dgm:dir/>
          <dgm:animLvl val="lvl"/>
          <dgm:resizeHandles val="exact"/>
        </dgm:presLayoutVars>
      </dgm:prSet>
      <dgm:spPr/>
    </dgm:pt>
    <dgm:pt modelId="{84CDAA47-9B77-4858-A73A-A9C865878FD3}" type="pres">
      <dgm:prSet presAssocID="{0103464F-597A-4EB4-B18A-03C11A9BB67E}" presName="parentLin" presStyleCnt="0"/>
      <dgm:spPr/>
    </dgm:pt>
    <dgm:pt modelId="{CB1FEFB4-0BD8-421C-AF01-58877DA54CC6}" type="pres">
      <dgm:prSet presAssocID="{0103464F-597A-4EB4-B18A-03C11A9BB67E}" presName="parentLeftMargin" presStyleLbl="node1" presStyleIdx="0" presStyleCnt="3"/>
      <dgm:spPr/>
    </dgm:pt>
    <dgm:pt modelId="{2CE62F30-AB1E-4E9C-8356-D474AAD61AE3}" type="pres">
      <dgm:prSet presAssocID="{0103464F-597A-4EB4-B18A-03C11A9BB67E}" presName="parentText" presStyleLbl="node1" presStyleIdx="0" presStyleCnt="3" custScaleX="127880">
        <dgm:presLayoutVars>
          <dgm:chMax val="0"/>
          <dgm:bulletEnabled val="1"/>
        </dgm:presLayoutVars>
      </dgm:prSet>
      <dgm:spPr/>
    </dgm:pt>
    <dgm:pt modelId="{F95DE811-3ACE-495E-BC4C-7AA2178E31D7}" type="pres">
      <dgm:prSet presAssocID="{0103464F-597A-4EB4-B18A-03C11A9BB67E}" presName="negativeSpace" presStyleCnt="0"/>
      <dgm:spPr/>
    </dgm:pt>
    <dgm:pt modelId="{BA352BF9-41D6-42D4-8659-29B526361A85}" type="pres">
      <dgm:prSet presAssocID="{0103464F-597A-4EB4-B18A-03C11A9BB67E}" presName="childText" presStyleLbl="conFgAcc1" presStyleIdx="0" presStyleCnt="3">
        <dgm:presLayoutVars>
          <dgm:bulletEnabled val="1"/>
        </dgm:presLayoutVars>
      </dgm:prSet>
      <dgm:spPr/>
    </dgm:pt>
    <dgm:pt modelId="{0E24C481-6A96-480F-9AB6-7ECB63523572}" type="pres">
      <dgm:prSet presAssocID="{80CD9AF5-CFCB-48C2-8D16-723B2D8A10C9}" presName="spaceBetweenRectangles" presStyleCnt="0"/>
      <dgm:spPr/>
    </dgm:pt>
    <dgm:pt modelId="{6F477438-946C-4E18-9999-442E6686902E}" type="pres">
      <dgm:prSet presAssocID="{878E3606-D42C-402D-8282-178DAE348884}" presName="parentLin" presStyleCnt="0"/>
      <dgm:spPr/>
    </dgm:pt>
    <dgm:pt modelId="{AB3411CE-1B99-4517-89D9-6C1B7FC0FDB9}" type="pres">
      <dgm:prSet presAssocID="{878E3606-D42C-402D-8282-178DAE348884}" presName="parentLeftMargin" presStyleLbl="node1" presStyleIdx="0" presStyleCnt="3"/>
      <dgm:spPr/>
    </dgm:pt>
    <dgm:pt modelId="{CF14169F-E93F-430F-8A6F-47776E703374}" type="pres">
      <dgm:prSet presAssocID="{878E3606-D42C-402D-8282-178DAE34888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18358D-7531-4185-8705-0F64D16C4E0E}" type="pres">
      <dgm:prSet presAssocID="{878E3606-D42C-402D-8282-178DAE348884}" presName="negativeSpace" presStyleCnt="0"/>
      <dgm:spPr/>
    </dgm:pt>
    <dgm:pt modelId="{E59F25B0-185F-453F-A0EC-9AF2C0442B8E}" type="pres">
      <dgm:prSet presAssocID="{878E3606-D42C-402D-8282-178DAE348884}" presName="childText" presStyleLbl="conFgAcc1" presStyleIdx="1" presStyleCnt="3">
        <dgm:presLayoutVars>
          <dgm:bulletEnabled val="1"/>
        </dgm:presLayoutVars>
      </dgm:prSet>
      <dgm:spPr/>
    </dgm:pt>
    <dgm:pt modelId="{774329F3-78FE-4E4C-991F-D9D6F1D4FB4E}" type="pres">
      <dgm:prSet presAssocID="{FD6E13A5-AFC6-4F74-B7FB-0FEE0A3A4562}" presName="spaceBetweenRectangles" presStyleCnt="0"/>
      <dgm:spPr/>
    </dgm:pt>
    <dgm:pt modelId="{7F0DDDF1-2BCC-4066-9AD6-6EAAF9F854B0}" type="pres">
      <dgm:prSet presAssocID="{C25705D0-9608-45EB-A466-8D590362A8BD}" presName="parentLin" presStyleCnt="0"/>
      <dgm:spPr/>
    </dgm:pt>
    <dgm:pt modelId="{81283734-FE0B-419A-A352-01F81F61A774}" type="pres">
      <dgm:prSet presAssocID="{C25705D0-9608-45EB-A466-8D590362A8BD}" presName="parentLeftMargin" presStyleLbl="node1" presStyleIdx="1" presStyleCnt="3"/>
      <dgm:spPr/>
    </dgm:pt>
    <dgm:pt modelId="{97CB8EEA-D737-4E70-9616-943010F1A322}" type="pres">
      <dgm:prSet presAssocID="{C25705D0-9608-45EB-A466-8D590362A8BD}" presName="parentText" presStyleLbl="node1" presStyleIdx="2" presStyleCnt="3" custScaleX="139574">
        <dgm:presLayoutVars>
          <dgm:chMax val="0"/>
          <dgm:bulletEnabled val="1"/>
        </dgm:presLayoutVars>
      </dgm:prSet>
      <dgm:spPr/>
    </dgm:pt>
    <dgm:pt modelId="{D08F2299-13C2-4FFC-A95D-805D430D1345}" type="pres">
      <dgm:prSet presAssocID="{C25705D0-9608-45EB-A466-8D590362A8BD}" presName="negativeSpace" presStyleCnt="0"/>
      <dgm:spPr/>
    </dgm:pt>
    <dgm:pt modelId="{4968FA9F-D4CF-4608-B064-6DCDB167AC34}" type="pres">
      <dgm:prSet presAssocID="{C25705D0-9608-45EB-A466-8D590362A8B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C9F613C-D26F-4334-AA9E-B123858D8989}" srcId="{EDED79FB-EAB1-43C3-851F-719FCE84EE7F}" destId="{878E3606-D42C-402D-8282-178DAE348884}" srcOrd="1" destOrd="0" parTransId="{6892605C-2010-4533-BCA2-AFFB59C8B046}" sibTransId="{FD6E13A5-AFC6-4F74-B7FB-0FEE0A3A4562}"/>
    <dgm:cxn modelId="{D7631D42-1674-4A25-9193-DF44851F10E3}" type="presOf" srcId="{C25705D0-9608-45EB-A466-8D590362A8BD}" destId="{81283734-FE0B-419A-A352-01F81F61A774}" srcOrd="0" destOrd="0" presId="urn:microsoft.com/office/officeart/2005/8/layout/list1"/>
    <dgm:cxn modelId="{95A43F4D-66AF-4D71-B736-5EE56419F704}" type="presOf" srcId="{878E3606-D42C-402D-8282-178DAE348884}" destId="{CF14169F-E93F-430F-8A6F-47776E703374}" srcOrd="1" destOrd="0" presId="urn:microsoft.com/office/officeart/2005/8/layout/list1"/>
    <dgm:cxn modelId="{D43EDE77-B0A0-4703-8659-AA75FC013681}" type="presOf" srcId="{878E3606-D42C-402D-8282-178DAE348884}" destId="{AB3411CE-1B99-4517-89D9-6C1B7FC0FDB9}" srcOrd="0" destOrd="0" presId="urn:microsoft.com/office/officeart/2005/8/layout/list1"/>
    <dgm:cxn modelId="{5A077381-BC0D-4C68-B319-8EAF5F71EB39}" srcId="{EDED79FB-EAB1-43C3-851F-719FCE84EE7F}" destId="{C25705D0-9608-45EB-A466-8D590362A8BD}" srcOrd="2" destOrd="0" parTransId="{3B74CC8E-65F3-4608-BB91-8FAF0CF1C34E}" sibTransId="{0F08AE81-16BA-4BA5-80DF-1C08F80477E2}"/>
    <dgm:cxn modelId="{B95F3683-30F8-4155-8BC9-D1C6672BF680}" type="presOf" srcId="{C25705D0-9608-45EB-A466-8D590362A8BD}" destId="{97CB8EEA-D737-4E70-9616-943010F1A322}" srcOrd="1" destOrd="0" presId="urn:microsoft.com/office/officeart/2005/8/layout/list1"/>
    <dgm:cxn modelId="{34BE9B83-4444-4AB3-92F6-42388F6E85DD}" type="presOf" srcId="{EDED79FB-EAB1-43C3-851F-719FCE84EE7F}" destId="{3A1085ED-53B3-45CE-B899-2A53054743CB}" srcOrd="0" destOrd="0" presId="urn:microsoft.com/office/officeart/2005/8/layout/list1"/>
    <dgm:cxn modelId="{281A148A-B2D0-4495-96FC-BA4D0B06ECB2}" type="presOf" srcId="{0103464F-597A-4EB4-B18A-03C11A9BB67E}" destId="{2CE62F30-AB1E-4E9C-8356-D474AAD61AE3}" srcOrd="1" destOrd="0" presId="urn:microsoft.com/office/officeart/2005/8/layout/list1"/>
    <dgm:cxn modelId="{07071E8E-2201-4D76-ADC1-F0458D1F3097}" srcId="{EDED79FB-EAB1-43C3-851F-719FCE84EE7F}" destId="{0103464F-597A-4EB4-B18A-03C11A9BB67E}" srcOrd="0" destOrd="0" parTransId="{B81E5D77-3778-458B-86BF-2F6DFD125442}" sibTransId="{80CD9AF5-CFCB-48C2-8D16-723B2D8A10C9}"/>
    <dgm:cxn modelId="{F154E6BF-6E96-440F-8FCA-CDBA20EEA9BE}" type="presOf" srcId="{0103464F-597A-4EB4-B18A-03C11A9BB67E}" destId="{CB1FEFB4-0BD8-421C-AF01-58877DA54CC6}" srcOrd="0" destOrd="0" presId="urn:microsoft.com/office/officeart/2005/8/layout/list1"/>
    <dgm:cxn modelId="{6C2C7167-467D-4D7C-B36C-AD4772ADB44B}" type="presParOf" srcId="{3A1085ED-53B3-45CE-B899-2A53054743CB}" destId="{84CDAA47-9B77-4858-A73A-A9C865878FD3}" srcOrd="0" destOrd="0" presId="urn:microsoft.com/office/officeart/2005/8/layout/list1"/>
    <dgm:cxn modelId="{13CD9C00-08A5-42C3-95DF-ADF1453DE883}" type="presParOf" srcId="{84CDAA47-9B77-4858-A73A-A9C865878FD3}" destId="{CB1FEFB4-0BD8-421C-AF01-58877DA54CC6}" srcOrd="0" destOrd="0" presId="urn:microsoft.com/office/officeart/2005/8/layout/list1"/>
    <dgm:cxn modelId="{637A575F-AE4A-4894-953C-37A035329943}" type="presParOf" srcId="{84CDAA47-9B77-4858-A73A-A9C865878FD3}" destId="{2CE62F30-AB1E-4E9C-8356-D474AAD61AE3}" srcOrd="1" destOrd="0" presId="urn:microsoft.com/office/officeart/2005/8/layout/list1"/>
    <dgm:cxn modelId="{311809E7-771C-4EA5-9B4A-5952BF4547D0}" type="presParOf" srcId="{3A1085ED-53B3-45CE-B899-2A53054743CB}" destId="{F95DE811-3ACE-495E-BC4C-7AA2178E31D7}" srcOrd="1" destOrd="0" presId="urn:microsoft.com/office/officeart/2005/8/layout/list1"/>
    <dgm:cxn modelId="{A5C481A7-DF3C-4877-A116-A776909364E6}" type="presParOf" srcId="{3A1085ED-53B3-45CE-B899-2A53054743CB}" destId="{BA352BF9-41D6-42D4-8659-29B526361A85}" srcOrd="2" destOrd="0" presId="urn:microsoft.com/office/officeart/2005/8/layout/list1"/>
    <dgm:cxn modelId="{DF2EF081-220F-4CA3-B276-B8CA78A7127B}" type="presParOf" srcId="{3A1085ED-53B3-45CE-B899-2A53054743CB}" destId="{0E24C481-6A96-480F-9AB6-7ECB63523572}" srcOrd="3" destOrd="0" presId="urn:microsoft.com/office/officeart/2005/8/layout/list1"/>
    <dgm:cxn modelId="{2C813E91-DEEA-42C6-81B9-A41E54A74734}" type="presParOf" srcId="{3A1085ED-53B3-45CE-B899-2A53054743CB}" destId="{6F477438-946C-4E18-9999-442E6686902E}" srcOrd="4" destOrd="0" presId="urn:microsoft.com/office/officeart/2005/8/layout/list1"/>
    <dgm:cxn modelId="{B65A8CEB-8CFB-4CF8-90B6-BD68DD7B8043}" type="presParOf" srcId="{6F477438-946C-4E18-9999-442E6686902E}" destId="{AB3411CE-1B99-4517-89D9-6C1B7FC0FDB9}" srcOrd="0" destOrd="0" presId="urn:microsoft.com/office/officeart/2005/8/layout/list1"/>
    <dgm:cxn modelId="{BDFC9322-CB0B-45E7-88CD-544C6D2DDAA2}" type="presParOf" srcId="{6F477438-946C-4E18-9999-442E6686902E}" destId="{CF14169F-E93F-430F-8A6F-47776E703374}" srcOrd="1" destOrd="0" presId="urn:microsoft.com/office/officeart/2005/8/layout/list1"/>
    <dgm:cxn modelId="{A5A59675-CA8D-4BEB-818B-EA75EBC3B0F0}" type="presParOf" srcId="{3A1085ED-53B3-45CE-B899-2A53054743CB}" destId="{0618358D-7531-4185-8705-0F64D16C4E0E}" srcOrd="5" destOrd="0" presId="urn:microsoft.com/office/officeart/2005/8/layout/list1"/>
    <dgm:cxn modelId="{05016D5E-20D8-4ACA-B0B9-3A336D3F96D1}" type="presParOf" srcId="{3A1085ED-53B3-45CE-B899-2A53054743CB}" destId="{E59F25B0-185F-453F-A0EC-9AF2C0442B8E}" srcOrd="6" destOrd="0" presId="urn:microsoft.com/office/officeart/2005/8/layout/list1"/>
    <dgm:cxn modelId="{4B0B38C8-5A59-496C-9468-F2893FF47FD0}" type="presParOf" srcId="{3A1085ED-53B3-45CE-B899-2A53054743CB}" destId="{774329F3-78FE-4E4C-991F-D9D6F1D4FB4E}" srcOrd="7" destOrd="0" presId="urn:microsoft.com/office/officeart/2005/8/layout/list1"/>
    <dgm:cxn modelId="{A7B66460-FF6A-4FFA-931A-CB3C920946C4}" type="presParOf" srcId="{3A1085ED-53B3-45CE-B899-2A53054743CB}" destId="{7F0DDDF1-2BCC-4066-9AD6-6EAAF9F854B0}" srcOrd="8" destOrd="0" presId="urn:microsoft.com/office/officeart/2005/8/layout/list1"/>
    <dgm:cxn modelId="{07EEC664-563F-4C3B-9452-0E34814D0062}" type="presParOf" srcId="{7F0DDDF1-2BCC-4066-9AD6-6EAAF9F854B0}" destId="{81283734-FE0B-419A-A352-01F81F61A774}" srcOrd="0" destOrd="0" presId="urn:microsoft.com/office/officeart/2005/8/layout/list1"/>
    <dgm:cxn modelId="{D8A23365-8753-43C4-9B55-7EBB9C2866A0}" type="presParOf" srcId="{7F0DDDF1-2BCC-4066-9AD6-6EAAF9F854B0}" destId="{97CB8EEA-D737-4E70-9616-943010F1A322}" srcOrd="1" destOrd="0" presId="urn:microsoft.com/office/officeart/2005/8/layout/list1"/>
    <dgm:cxn modelId="{455039B0-D7E0-426B-BD87-EE4C32746CA0}" type="presParOf" srcId="{3A1085ED-53B3-45CE-B899-2A53054743CB}" destId="{D08F2299-13C2-4FFC-A95D-805D430D1345}" srcOrd="9" destOrd="0" presId="urn:microsoft.com/office/officeart/2005/8/layout/list1"/>
    <dgm:cxn modelId="{7ACFD6DA-5738-4A29-9B18-5D94069185AB}" type="presParOf" srcId="{3A1085ED-53B3-45CE-B899-2A53054743CB}" destId="{4968FA9F-D4CF-4608-B064-6DCDB167AC3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DED79FB-EAB1-43C3-851F-719FCE84EE7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03464F-597A-4EB4-B18A-03C11A9BB67E}">
      <dgm:prSet phldrT="[Text]" custT="1"/>
      <dgm:spPr/>
      <dgm:t>
        <a:bodyPr/>
        <a:lstStyle/>
        <a:p>
          <a:r>
            <a:rPr lang="es-ES" sz="2400" dirty="0"/>
            <a:t>MULTIPAIR</a:t>
          </a:r>
          <a:endParaRPr lang="en-US" sz="2400" dirty="0"/>
        </a:p>
      </dgm:t>
    </dgm:pt>
    <dgm:pt modelId="{B81E5D77-3778-458B-86BF-2F6DFD125442}" type="parTrans" cxnId="{07071E8E-2201-4D76-ADC1-F0458D1F3097}">
      <dgm:prSet/>
      <dgm:spPr/>
      <dgm:t>
        <a:bodyPr/>
        <a:lstStyle/>
        <a:p>
          <a:endParaRPr lang="en-US"/>
        </a:p>
      </dgm:t>
    </dgm:pt>
    <dgm:pt modelId="{80CD9AF5-CFCB-48C2-8D16-723B2D8A10C9}" type="sibTrans" cxnId="{07071E8E-2201-4D76-ADC1-F0458D1F3097}">
      <dgm:prSet/>
      <dgm:spPr/>
      <dgm:t>
        <a:bodyPr/>
        <a:lstStyle/>
        <a:p>
          <a:endParaRPr lang="en-US"/>
        </a:p>
      </dgm:t>
    </dgm:pt>
    <dgm:pt modelId="{878E3606-D42C-402D-8282-178DAE348884}">
      <dgm:prSet phldrT="[Text]"/>
      <dgm:spPr/>
      <dgm:t>
        <a:bodyPr/>
        <a:lstStyle/>
        <a:p>
          <a:r>
            <a:rPr lang="es-ES" dirty="0"/>
            <a:t>EASY CONFIG</a:t>
          </a:r>
          <a:endParaRPr lang="en-US" dirty="0"/>
        </a:p>
      </dgm:t>
    </dgm:pt>
    <dgm:pt modelId="{6892605C-2010-4533-BCA2-AFFB59C8B046}" type="parTrans" cxnId="{0C9F613C-D26F-4334-AA9E-B123858D8989}">
      <dgm:prSet/>
      <dgm:spPr/>
      <dgm:t>
        <a:bodyPr/>
        <a:lstStyle/>
        <a:p>
          <a:endParaRPr lang="en-US"/>
        </a:p>
      </dgm:t>
    </dgm:pt>
    <dgm:pt modelId="{FD6E13A5-AFC6-4F74-B7FB-0FEE0A3A4562}" type="sibTrans" cxnId="{0C9F613C-D26F-4334-AA9E-B123858D8989}">
      <dgm:prSet/>
      <dgm:spPr/>
      <dgm:t>
        <a:bodyPr/>
        <a:lstStyle/>
        <a:p>
          <a:endParaRPr lang="en-US"/>
        </a:p>
      </dgm:t>
    </dgm:pt>
    <dgm:pt modelId="{C25705D0-9608-45EB-A466-8D590362A8BD}">
      <dgm:prSet phldrT="[Text]"/>
      <dgm:spPr/>
      <dgm:t>
        <a:bodyPr/>
        <a:lstStyle/>
        <a:p>
          <a:r>
            <a:rPr lang="es-ES" dirty="0"/>
            <a:t>USER FRIENDLY</a:t>
          </a:r>
          <a:endParaRPr lang="en-US" dirty="0"/>
        </a:p>
      </dgm:t>
    </dgm:pt>
    <dgm:pt modelId="{3B74CC8E-65F3-4608-BB91-8FAF0CF1C34E}" type="parTrans" cxnId="{5A077381-BC0D-4C68-B319-8EAF5F71EB39}">
      <dgm:prSet/>
      <dgm:spPr/>
      <dgm:t>
        <a:bodyPr/>
        <a:lstStyle/>
        <a:p>
          <a:endParaRPr lang="en-US"/>
        </a:p>
      </dgm:t>
    </dgm:pt>
    <dgm:pt modelId="{0F08AE81-16BA-4BA5-80DF-1C08F80477E2}" type="sibTrans" cxnId="{5A077381-BC0D-4C68-B319-8EAF5F71EB39}">
      <dgm:prSet/>
      <dgm:spPr/>
      <dgm:t>
        <a:bodyPr/>
        <a:lstStyle/>
        <a:p>
          <a:endParaRPr lang="en-US"/>
        </a:p>
      </dgm:t>
    </dgm:pt>
    <dgm:pt modelId="{3A1085ED-53B3-45CE-B899-2A53054743CB}" type="pres">
      <dgm:prSet presAssocID="{EDED79FB-EAB1-43C3-851F-719FCE84EE7F}" presName="linear" presStyleCnt="0">
        <dgm:presLayoutVars>
          <dgm:dir/>
          <dgm:animLvl val="lvl"/>
          <dgm:resizeHandles val="exact"/>
        </dgm:presLayoutVars>
      </dgm:prSet>
      <dgm:spPr/>
    </dgm:pt>
    <dgm:pt modelId="{84CDAA47-9B77-4858-A73A-A9C865878FD3}" type="pres">
      <dgm:prSet presAssocID="{0103464F-597A-4EB4-B18A-03C11A9BB67E}" presName="parentLin" presStyleCnt="0"/>
      <dgm:spPr/>
    </dgm:pt>
    <dgm:pt modelId="{CB1FEFB4-0BD8-421C-AF01-58877DA54CC6}" type="pres">
      <dgm:prSet presAssocID="{0103464F-597A-4EB4-B18A-03C11A9BB67E}" presName="parentLeftMargin" presStyleLbl="node1" presStyleIdx="0" presStyleCnt="3"/>
      <dgm:spPr/>
    </dgm:pt>
    <dgm:pt modelId="{2CE62F30-AB1E-4E9C-8356-D474AAD61AE3}" type="pres">
      <dgm:prSet presAssocID="{0103464F-597A-4EB4-B18A-03C11A9BB67E}" presName="parentText" presStyleLbl="node1" presStyleIdx="0" presStyleCnt="3" custScaleX="127880">
        <dgm:presLayoutVars>
          <dgm:chMax val="0"/>
          <dgm:bulletEnabled val="1"/>
        </dgm:presLayoutVars>
      </dgm:prSet>
      <dgm:spPr/>
    </dgm:pt>
    <dgm:pt modelId="{F95DE811-3ACE-495E-BC4C-7AA2178E31D7}" type="pres">
      <dgm:prSet presAssocID="{0103464F-597A-4EB4-B18A-03C11A9BB67E}" presName="negativeSpace" presStyleCnt="0"/>
      <dgm:spPr/>
    </dgm:pt>
    <dgm:pt modelId="{BA352BF9-41D6-42D4-8659-29B526361A85}" type="pres">
      <dgm:prSet presAssocID="{0103464F-597A-4EB4-B18A-03C11A9BB67E}" presName="childText" presStyleLbl="conFgAcc1" presStyleIdx="0" presStyleCnt="3">
        <dgm:presLayoutVars>
          <dgm:bulletEnabled val="1"/>
        </dgm:presLayoutVars>
      </dgm:prSet>
      <dgm:spPr/>
    </dgm:pt>
    <dgm:pt modelId="{0E24C481-6A96-480F-9AB6-7ECB63523572}" type="pres">
      <dgm:prSet presAssocID="{80CD9AF5-CFCB-48C2-8D16-723B2D8A10C9}" presName="spaceBetweenRectangles" presStyleCnt="0"/>
      <dgm:spPr/>
    </dgm:pt>
    <dgm:pt modelId="{6F477438-946C-4E18-9999-442E6686902E}" type="pres">
      <dgm:prSet presAssocID="{878E3606-D42C-402D-8282-178DAE348884}" presName="parentLin" presStyleCnt="0"/>
      <dgm:spPr/>
    </dgm:pt>
    <dgm:pt modelId="{AB3411CE-1B99-4517-89D9-6C1B7FC0FDB9}" type="pres">
      <dgm:prSet presAssocID="{878E3606-D42C-402D-8282-178DAE348884}" presName="parentLeftMargin" presStyleLbl="node1" presStyleIdx="0" presStyleCnt="3"/>
      <dgm:spPr/>
    </dgm:pt>
    <dgm:pt modelId="{CF14169F-E93F-430F-8A6F-47776E703374}" type="pres">
      <dgm:prSet presAssocID="{878E3606-D42C-402D-8282-178DAE34888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18358D-7531-4185-8705-0F64D16C4E0E}" type="pres">
      <dgm:prSet presAssocID="{878E3606-D42C-402D-8282-178DAE348884}" presName="negativeSpace" presStyleCnt="0"/>
      <dgm:spPr/>
    </dgm:pt>
    <dgm:pt modelId="{E59F25B0-185F-453F-A0EC-9AF2C0442B8E}" type="pres">
      <dgm:prSet presAssocID="{878E3606-D42C-402D-8282-178DAE348884}" presName="childText" presStyleLbl="conFgAcc1" presStyleIdx="1" presStyleCnt="3">
        <dgm:presLayoutVars>
          <dgm:bulletEnabled val="1"/>
        </dgm:presLayoutVars>
      </dgm:prSet>
      <dgm:spPr/>
    </dgm:pt>
    <dgm:pt modelId="{774329F3-78FE-4E4C-991F-D9D6F1D4FB4E}" type="pres">
      <dgm:prSet presAssocID="{FD6E13A5-AFC6-4F74-B7FB-0FEE0A3A4562}" presName="spaceBetweenRectangles" presStyleCnt="0"/>
      <dgm:spPr/>
    </dgm:pt>
    <dgm:pt modelId="{7F0DDDF1-2BCC-4066-9AD6-6EAAF9F854B0}" type="pres">
      <dgm:prSet presAssocID="{C25705D0-9608-45EB-A466-8D590362A8BD}" presName="parentLin" presStyleCnt="0"/>
      <dgm:spPr/>
    </dgm:pt>
    <dgm:pt modelId="{81283734-FE0B-419A-A352-01F81F61A774}" type="pres">
      <dgm:prSet presAssocID="{C25705D0-9608-45EB-A466-8D590362A8BD}" presName="parentLeftMargin" presStyleLbl="node1" presStyleIdx="1" presStyleCnt="3"/>
      <dgm:spPr/>
    </dgm:pt>
    <dgm:pt modelId="{97CB8EEA-D737-4E70-9616-943010F1A322}" type="pres">
      <dgm:prSet presAssocID="{C25705D0-9608-45EB-A466-8D590362A8BD}" presName="parentText" presStyleLbl="node1" presStyleIdx="2" presStyleCnt="3" custScaleX="139574">
        <dgm:presLayoutVars>
          <dgm:chMax val="0"/>
          <dgm:bulletEnabled val="1"/>
        </dgm:presLayoutVars>
      </dgm:prSet>
      <dgm:spPr/>
    </dgm:pt>
    <dgm:pt modelId="{D08F2299-13C2-4FFC-A95D-805D430D1345}" type="pres">
      <dgm:prSet presAssocID="{C25705D0-9608-45EB-A466-8D590362A8BD}" presName="negativeSpace" presStyleCnt="0"/>
      <dgm:spPr/>
    </dgm:pt>
    <dgm:pt modelId="{4968FA9F-D4CF-4608-B064-6DCDB167AC34}" type="pres">
      <dgm:prSet presAssocID="{C25705D0-9608-45EB-A466-8D590362A8B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C9F613C-D26F-4334-AA9E-B123858D8989}" srcId="{EDED79FB-EAB1-43C3-851F-719FCE84EE7F}" destId="{878E3606-D42C-402D-8282-178DAE348884}" srcOrd="1" destOrd="0" parTransId="{6892605C-2010-4533-BCA2-AFFB59C8B046}" sibTransId="{FD6E13A5-AFC6-4F74-B7FB-0FEE0A3A4562}"/>
    <dgm:cxn modelId="{D7631D42-1674-4A25-9193-DF44851F10E3}" type="presOf" srcId="{C25705D0-9608-45EB-A466-8D590362A8BD}" destId="{81283734-FE0B-419A-A352-01F81F61A774}" srcOrd="0" destOrd="0" presId="urn:microsoft.com/office/officeart/2005/8/layout/list1"/>
    <dgm:cxn modelId="{95A43F4D-66AF-4D71-B736-5EE56419F704}" type="presOf" srcId="{878E3606-D42C-402D-8282-178DAE348884}" destId="{CF14169F-E93F-430F-8A6F-47776E703374}" srcOrd="1" destOrd="0" presId="urn:microsoft.com/office/officeart/2005/8/layout/list1"/>
    <dgm:cxn modelId="{D43EDE77-B0A0-4703-8659-AA75FC013681}" type="presOf" srcId="{878E3606-D42C-402D-8282-178DAE348884}" destId="{AB3411CE-1B99-4517-89D9-6C1B7FC0FDB9}" srcOrd="0" destOrd="0" presId="urn:microsoft.com/office/officeart/2005/8/layout/list1"/>
    <dgm:cxn modelId="{5A077381-BC0D-4C68-B319-8EAF5F71EB39}" srcId="{EDED79FB-EAB1-43C3-851F-719FCE84EE7F}" destId="{C25705D0-9608-45EB-A466-8D590362A8BD}" srcOrd="2" destOrd="0" parTransId="{3B74CC8E-65F3-4608-BB91-8FAF0CF1C34E}" sibTransId="{0F08AE81-16BA-4BA5-80DF-1C08F80477E2}"/>
    <dgm:cxn modelId="{B95F3683-30F8-4155-8BC9-D1C6672BF680}" type="presOf" srcId="{C25705D0-9608-45EB-A466-8D590362A8BD}" destId="{97CB8EEA-D737-4E70-9616-943010F1A322}" srcOrd="1" destOrd="0" presId="urn:microsoft.com/office/officeart/2005/8/layout/list1"/>
    <dgm:cxn modelId="{34BE9B83-4444-4AB3-92F6-42388F6E85DD}" type="presOf" srcId="{EDED79FB-EAB1-43C3-851F-719FCE84EE7F}" destId="{3A1085ED-53B3-45CE-B899-2A53054743CB}" srcOrd="0" destOrd="0" presId="urn:microsoft.com/office/officeart/2005/8/layout/list1"/>
    <dgm:cxn modelId="{281A148A-B2D0-4495-96FC-BA4D0B06ECB2}" type="presOf" srcId="{0103464F-597A-4EB4-B18A-03C11A9BB67E}" destId="{2CE62F30-AB1E-4E9C-8356-D474AAD61AE3}" srcOrd="1" destOrd="0" presId="urn:microsoft.com/office/officeart/2005/8/layout/list1"/>
    <dgm:cxn modelId="{07071E8E-2201-4D76-ADC1-F0458D1F3097}" srcId="{EDED79FB-EAB1-43C3-851F-719FCE84EE7F}" destId="{0103464F-597A-4EB4-B18A-03C11A9BB67E}" srcOrd="0" destOrd="0" parTransId="{B81E5D77-3778-458B-86BF-2F6DFD125442}" sibTransId="{80CD9AF5-CFCB-48C2-8D16-723B2D8A10C9}"/>
    <dgm:cxn modelId="{F154E6BF-6E96-440F-8FCA-CDBA20EEA9BE}" type="presOf" srcId="{0103464F-597A-4EB4-B18A-03C11A9BB67E}" destId="{CB1FEFB4-0BD8-421C-AF01-58877DA54CC6}" srcOrd="0" destOrd="0" presId="urn:microsoft.com/office/officeart/2005/8/layout/list1"/>
    <dgm:cxn modelId="{6C2C7167-467D-4D7C-B36C-AD4772ADB44B}" type="presParOf" srcId="{3A1085ED-53B3-45CE-B899-2A53054743CB}" destId="{84CDAA47-9B77-4858-A73A-A9C865878FD3}" srcOrd="0" destOrd="0" presId="urn:microsoft.com/office/officeart/2005/8/layout/list1"/>
    <dgm:cxn modelId="{13CD9C00-08A5-42C3-95DF-ADF1453DE883}" type="presParOf" srcId="{84CDAA47-9B77-4858-A73A-A9C865878FD3}" destId="{CB1FEFB4-0BD8-421C-AF01-58877DA54CC6}" srcOrd="0" destOrd="0" presId="urn:microsoft.com/office/officeart/2005/8/layout/list1"/>
    <dgm:cxn modelId="{637A575F-AE4A-4894-953C-37A035329943}" type="presParOf" srcId="{84CDAA47-9B77-4858-A73A-A9C865878FD3}" destId="{2CE62F30-AB1E-4E9C-8356-D474AAD61AE3}" srcOrd="1" destOrd="0" presId="urn:microsoft.com/office/officeart/2005/8/layout/list1"/>
    <dgm:cxn modelId="{311809E7-771C-4EA5-9B4A-5952BF4547D0}" type="presParOf" srcId="{3A1085ED-53B3-45CE-B899-2A53054743CB}" destId="{F95DE811-3ACE-495E-BC4C-7AA2178E31D7}" srcOrd="1" destOrd="0" presId="urn:microsoft.com/office/officeart/2005/8/layout/list1"/>
    <dgm:cxn modelId="{A5C481A7-DF3C-4877-A116-A776909364E6}" type="presParOf" srcId="{3A1085ED-53B3-45CE-B899-2A53054743CB}" destId="{BA352BF9-41D6-42D4-8659-29B526361A85}" srcOrd="2" destOrd="0" presId="urn:microsoft.com/office/officeart/2005/8/layout/list1"/>
    <dgm:cxn modelId="{DF2EF081-220F-4CA3-B276-B8CA78A7127B}" type="presParOf" srcId="{3A1085ED-53B3-45CE-B899-2A53054743CB}" destId="{0E24C481-6A96-480F-9AB6-7ECB63523572}" srcOrd="3" destOrd="0" presId="urn:microsoft.com/office/officeart/2005/8/layout/list1"/>
    <dgm:cxn modelId="{2C813E91-DEEA-42C6-81B9-A41E54A74734}" type="presParOf" srcId="{3A1085ED-53B3-45CE-B899-2A53054743CB}" destId="{6F477438-946C-4E18-9999-442E6686902E}" srcOrd="4" destOrd="0" presId="urn:microsoft.com/office/officeart/2005/8/layout/list1"/>
    <dgm:cxn modelId="{B65A8CEB-8CFB-4CF8-90B6-BD68DD7B8043}" type="presParOf" srcId="{6F477438-946C-4E18-9999-442E6686902E}" destId="{AB3411CE-1B99-4517-89D9-6C1B7FC0FDB9}" srcOrd="0" destOrd="0" presId="urn:microsoft.com/office/officeart/2005/8/layout/list1"/>
    <dgm:cxn modelId="{BDFC9322-CB0B-45E7-88CD-544C6D2DDAA2}" type="presParOf" srcId="{6F477438-946C-4E18-9999-442E6686902E}" destId="{CF14169F-E93F-430F-8A6F-47776E703374}" srcOrd="1" destOrd="0" presId="urn:microsoft.com/office/officeart/2005/8/layout/list1"/>
    <dgm:cxn modelId="{A5A59675-CA8D-4BEB-818B-EA75EBC3B0F0}" type="presParOf" srcId="{3A1085ED-53B3-45CE-B899-2A53054743CB}" destId="{0618358D-7531-4185-8705-0F64D16C4E0E}" srcOrd="5" destOrd="0" presId="urn:microsoft.com/office/officeart/2005/8/layout/list1"/>
    <dgm:cxn modelId="{05016D5E-20D8-4ACA-B0B9-3A336D3F96D1}" type="presParOf" srcId="{3A1085ED-53B3-45CE-B899-2A53054743CB}" destId="{E59F25B0-185F-453F-A0EC-9AF2C0442B8E}" srcOrd="6" destOrd="0" presId="urn:microsoft.com/office/officeart/2005/8/layout/list1"/>
    <dgm:cxn modelId="{4B0B38C8-5A59-496C-9468-F2893FF47FD0}" type="presParOf" srcId="{3A1085ED-53B3-45CE-B899-2A53054743CB}" destId="{774329F3-78FE-4E4C-991F-D9D6F1D4FB4E}" srcOrd="7" destOrd="0" presId="urn:microsoft.com/office/officeart/2005/8/layout/list1"/>
    <dgm:cxn modelId="{A7B66460-FF6A-4FFA-931A-CB3C920946C4}" type="presParOf" srcId="{3A1085ED-53B3-45CE-B899-2A53054743CB}" destId="{7F0DDDF1-2BCC-4066-9AD6-6EAAF9F854B0}" srcOrd="8" destOrd="0" presId="urn:microsoft.com/office/officeart/2005/8/layout/list1"/>
    <dgm:cxn modelId="{07EEC664-563F-4C3B-9452-0E34814D0062}" type="presParOf" srcId="{7F0DDDF1-2BCC-4066-9AD6-6EAAF9F854B0}" destId="{81283734-FE0B-419A-A352-01F81F61A774}" srcOrd="0" destOrd="0" presId="urn:microsoft.com/office/officeart/2005/8/layout/list1"/>
    <dgm:cxn modelId="{D8A23365-8753-43C4-9B55-7EBB9C2866A0}" type="presParOf" srcId="{7F0DDDF1-2BCC-4066-9AD6-6EAAF9F854B0}" destId="{97CB8EEA-D737-4E70-9616-943010F1A322}" srcOrd="1" destOrd="0" presId="urn:microsoft.com/office/officeart/2005/8/layout/list1"/>
    <dgm:cxn modelId="{455039B0-D7E0-426B-BD87-EE4C32746CA0}" type="presParOf" srcId="{3A1085ED-53B3-45CE-B899-2A53054743CB}" destId="{D08F2299-13C2-4FFC-A95D-805D430D1345}" srcOrd="9" destOrd="0" presId="urn:microsoft.com/office/officeart/2005/8/layout/list1"/>
    <dgm:cxn modelId="{7ACFD6DA-5738-4A29-9B18-5D94069185AB}" type="presParOf" srcId="{3A1085ED-53B3-45CE-B899-2A53054743CB}" destId="{4968FA9F-D4CF-4608-B064-6DCDB167AC3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ED79FB-EAB1-43C3-851F-719FCE84EE7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03464F-597A-4EB4-B18A-03C11A9BB67E}">
      <dgm:prSet phldrT="[Text]" custT="1"/>
      <dgm:spPr/>
      <dgm:t>
        <a:bodyPr/>
        <a:lstStyle/>
        <a:p>
          <a:r>
            <a:rPr lang="es-ES" sz="2400" dirty="0"/>
            <a:t>LOOP DISPLAY</a:t>
          </a:r>
          <a:endParaRPr lang="en-US" sz="2400" dirty="0"/>
        </a:p>
      </dgm:t>
    </dgm:pt>
    <dgm:pt modelId="{B81E5D77-3778-458B-86BF-2F6DFD125442}" type="parTrans" cxnId="{07071E8E-2201-4D76-ADC1-F0458D1F3097}">
      <dgm:prSet/>
      <dgm:spPr/>
      <dgm:t>
        <a:bodyPr/>
        <a:lstStyle/>
        <a:p>
          <a:endParaRPr lang="en-US"/>
        </a:p>
      </dgm:t>
    </dgm:pt>
    <dgm:pt modelId="{80CD9AF5-CFCB-48C2-8D16-723B2D8A10C9}" type="sibTrans" cxnId="{07071E8E-2201-4D76-ADC1-F0458D1F3097}">
      <dgm:prSet/>
      <dgm:spPr/>
      <dgm:t>
        <a:bodyPr/>
        <a:lstStyle/>
        <a:p>
          <a:endParaRPr lang="en-US"/>
        </a:p>
      </dgm:t>
    </dgm:pt>
    <dgm:pt modelId="{878E3606-D42C-402D-8282-178DAE348884}">
      <dgm:prSet phldrT="[Text]"/>
      <dgm:spPr/>
      <dgm:t>
        <a:bodyPr/>
        <a:lstStyle/>
        <a:p>
          <a:r>
            <a:rPr lang="es-ES" dirty="0"/>
            <a:t>CLEAR INFO</a:t>
          </a:r>
          <a:endParaRPr lang="en-US" dirty="0"/>
        </a:p>
      </dgm:t>
    </dgm:pt>
    <dgm:pt modelId="{6892605C-2010-4533-BCA2-AFFB59C8B046}" type="parTrans" cxnId="{0C9F613C-D26F-4334-AA9E-B123858D8989}">
      <dgm:prSet/>
      <dgm:spPr/>
      <dgm:t>
        <a:bodyPr/>
        <a:lstStyle/>
        <a:p>
          <a:endParaRPr lang="en-US"/>
        </a:p>
      </dgm:t>
    </dgm:pt>
    <dgm:pt modelId="{FD6E13A5-AFC6-4F74-B7FB-0FEE0A3A4562}" type="sibTrans" cxnId="{0C9F613C-D26F-4334-AA9E-B123858D8989}">
      <dgm:prSet/>
      <dgm:spPr/>
      <dgm:t>
        <a:bodyPr/>
        <a:lstStyle/>
        <a:p>
          <a:endParaRPr lang="en-US"/>
        </a:p>
      </dgm:t>
    </dgm:pt>
    <dgm:pt modelId="{C25705D0-9608-45EB-A466-8D590362A8BD}">
      <dgm:prSet phldrT="[Text]"/>
      <dgm:spPr/>
      <dgm:t>
        <a:bodyPr/>
        <a:lstStyle/>
        <a:p>
          <a:r>
            <a:rPr lang="es-ES" dirty="0"/>
            <a:t>REALTIME</a:t>
          </a:r>
          <a:endParaRPr lang="en-US" dirty="0"/>
        </a:p>
      </dgm:t>
    </dgm:pt>
    <dgm:pt modelId="{3B74CC8E-65F3-4608-BB91-8FAF0CF1C34E}" type="parTrans" cxnId="{5A077381-BC0D-4C68-B319-8EAF5F71EB39}">
      <dgm:prSet/>
      <dgm:spPr/>
      <dgm:t>
        <a:bodyPr/>
        <a:lstStyle/>
        <a:p>
          <a:endParaRPr lang="en-US"/>
        </a:p>
      </dgm:t>
    </dgm:pt>
    <dgm:pt modelId="{0F08AE81-16BA-4BA5-80DF-1C08F80477E2}" type="sibTrans" cxnId="{5A077381-BC0D-4C68-B319-8EAF5F71EB39}">
      <dgm:prSet/>
      <dgm:spPr/>
      <dgm:t>
        <a:bodyPr/>
        <a:lstStyle/>
        <a:p>
          <a:endParaRPr lang="en-US"/>
        </a:p>
      </dgm:t>
    </dgm:pt>
    <dgm:pt modelId="{3A1085ED-53B3-45CE-B899-2A53054743CB}" type="pres">
      <dgm:prSet presAssocID="{EDED79FB-EAB1-43C3-851F-719FCE84EE7F}" presName="linear" presStyleCnt="0">
        <dgm:presLayoutVars>
          <dgm:dir/>
          <dgm:animLvl val="lvl"/>
          <dgm:resizeHandles val="exact"/>
        </dgm:presLayoutVars>
      </dgm:prSet>
      <dgm:spPr/>
    </dgm:pt>
    <dgm:pt modelId="{84CDAA47-9B77-4858-A73A-A9C865878FD3}" type="pres">
      <dgm:prSet presAssocID="{0103464F-597A-4EB4-B18A-03C11A9BB67E}" presName="parentLin" presStyleCnt="0"/>
      <dgm:spPr/>
    </dgm:pt>
    <dgm:pt modelId="{CB1FEFB4-0BD8-421C-AF01-58877DA54CC6}" type="pres">
      <dgm:prSet presAssocID="{0103464F-597A-4EB4-B18A-03C11A9BB67E}" presName="parentLeftMargin" presStyleLbl="node1" presStyleIdx="0" presStyleCnt="3"/>
      <dgm:spPr/>
    </dgm:pt>
    <dgm:pt modelId="{2CE62F30-AB1E-4E9C-8356-D474AAD61AE3}" type="pres">
      <dgm:prSet presAssocID="{0103464F-597A-4EB4-B18A-03C11A9BB67E}" presName="parentText" presStyleLbl="node1" presStyleIdx="0" presStyleCnt="3" custScaleX="127880">
        <dgm:presLayoutVars>
          <dgm:chMax val="0"/>
          <dgm:bulletEnabled val="1"/>
        </dgm:presLayoutVars>
      </dgm:prSet>
      <dgm:spPr/>
    </dgm:pt>
    <dgm:pt modelId="{F95DE811-3ACE-495E-BC4C-7AA2178E31D7}" type="pres">
      <dgm:prSet presAssocID="{0103464F-597A-4EB4-B18A-03C11A9BB67E}" presName="negativeSpace" presStyleCnt="0"/>
      <dgm:spPr/>
    </dgm:pt>
    <dgm:pt modelId="{BA352BF9-41D6-42D4-8659-29B526361A85}" type="pres">
      <dgm:prSet presAssocID="{0103464F-597A-4EB4-B18A-03C11A9BB67E}" presName="childText" presStyleLbl="conFgAcc1" presStyleIdx="0" presStyleCnt="3">
        <dgm:presLayoutVars>
          <dgm:bulletEnabled val="1"/>
        </dgm:presLayoutVars>
      </dgm:prSet>
      <dgm:spPr/>
    </dgm:pt>
    <dgm:pt modelId="{0E24C481-6A96-480F-9AB6-7ECB63523572}" type="pres">
      <dgm:prSet presAssocID="{80CD9AF5-CFCB-48C2-8D16-723B2D8A10C9}" presName="spaceBetweenRectangles" presStyleCnt="0"/>
      <dgm:spPr/>
    </dgm:pt>
    <dgm:pt modelId="{6F477438-946C-4E18-9999-442E6686902E}" type="pres">
      <dgm:prSet presAssocID="{878E3606-D42C-402D-8282-178DAE348884}" presName="parentLin" presStyleCnt="0"/>
      <dgm:spPr/>
    </dgm:pt>
    <dgm:pt modelId="{AB3411CE-1B99-4517-89D9-6C1B7FC0FDB9}" type="pres">
      <dgm:prSet presAssocID="{878E3606-D42C-402D-8282-178DAE348884}" presName="parentLeftMargin" presStyleLbl="node1" presStyleIdx="0" presStyleCnt="3"/>
      <dgm:spPr/>
    </dgm:pt>
    <dgm:pt modelId="{CF14169F-E93F-430F-8A6F-47776E703374}" type="pres">
      <dgm:prSet presAssocID="{878E3606-D42C-402D-8282-178DAE34888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18358D-7531-4185-8705-0F64D16C4E0E}" type="pres">
      <dgm:prSet presAssocID="{878E3606-D42C-402D-8282-178DAE348884}" presName="negativeSpace" presStyleCnt="0"/>
      <dgm:spPr/>
    </dgm:pt>
    <dgm:pt modelId="{E59F25B0-185F-453F-A0EC-9AF2C0442B8E}" type="pres">
      <dgm:prSet presAssocID="{878E3606-D42C-402D-8282-178DAE348884}" presName="childText" presStyleLbl="conFgAcc1" presStyleIdx="1" presStyleCnt="3">
        <dgm:presLayoutVars>
          <dgm:bulletEnabled val="1"/>
        </dgm:presLayoutVars>
      </dgm:prSet>
      <dgm:spPr/>
    </dgm:pt>
    <dgm:pt modelId="{774329F3-78FE-4E4C-991F-D9D6F1D4FB4E}" type="pres">
      <dgm:prSet presAssocID="{FD6E13A5-AFC6-4F74-B7FB-0FEE0A3A4562}" presName="spaceBetweenRectangles" presStyleCnt="0"/>
      <dgm:spPr/>
    </dgm:pt>
    <dgm:pt modelId="{7F0DDDF1-2BCC-4066-9AD6-6EAAF9F854B0}" type="pres">
      <dgm:prSet presAssocID="{C25705D0-9608-45EB-A466-8D590362A8BD}" presName="parentLin" presStyleCnt="0"/>
      <dgm:spPr/>
    </dgm:pt>
    <dgm:pt modelId="{81283734-FE0B-419A-A352-01F81F61A774}" type="pres">
      <dgm:prSet presAssocID="{C25705D0-9608-45EB-A466-8D590362A8BD}" presName="parentLeftMargin" presStyleLbl="node1" presStyleIdx="1" presStyleCnt="3"/>
      <dgm:spPr/>
    </dgm:pt>
    <dgm:pt modelId="{97CB8EEA-D737-4E70-9616-943010F1A322}" type="pres">
      <dgm:prSet presAssocID="{C25705D0-9608-45EB-A466-8D590362A8BD}" presName="parentText" presStyleLbl="node1" presStyleIdx="2" presStyleCnt="3" custScaleX="139574">
        <dgm:presLayoutVars>
          <dgm:chMax val="0"/>
          <dgm:bulletEnabled val="1"/>
        </dgm:presLayoutVars>
      </dgm:prSet>
      <dgm:spPr/>
    </dgm:pt>
    <dgm:pt modelId="{D08F2299-13C2-4FFC-A95D-805D430D1345}" type="pres">
      <dgm:prSet presAssocID="{C25705D0-9608-45EB-A466-8D590362A8BD}" presName="negativeSpace" presStyleCnt="0"/>
      <dgm:spPr/>
    </dgm:pt>
    <dgm:pt modelId="{4968FA9F-D4CF-4608-B064-6DCDB167AC34}" type="pres">
      <dgm:prSet presAssocID="{C25705D0-9608-45EB-A466-8D590362A8B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C9F613C-D26F-4334-AA9E-B123858D8989}" srcId="{EDED79FB-EAB1-43C3-851F-719FCE84EE7F}" destId="{878E3606-D42C-402D-8282-178DAE348884}" srcOrd="1" destOrd="0" parTransId="{6892605C-2010-4533-BCA2-AFFB59C8B046}" sibTransId="{FD6E13A5-AFC6-4F74-B7FB-0FEE0A3A4562}"/>
    <dgm:cxn modelId="{D7631D42-1674-4A25-9193-DF44851F10E3}" type="presOf" srcId="{C25705D0-9608-45EB-A466-8D590362A8BD}" destId="{81283734-FE0B-419A-A352-01F81F61A774}" srcOrd="0" destOrd="0" presId="urn:microsoft.com/office/officeart/2005/8/layout/list1"/>
    <dgm:cxn modelId="{95A43F4D-66AF-4D71-B736-5EE56419F704}" type="presOf" srcId="{878E3606-D42C-402D-8282-178DAE348884}" destId="{CF14169F-E93F-430F-8A6F-47776E703374}" srcOrd="1" destOrd="0" presId="urn:microsoft.com/office/officeart/2005/8/layout/list1"/>
    <dgm:cxn modelId="{D43EDE77-B0A0-4703-8659-AA75FC013681}" type="presOf" srcId="{878E3606-D42C-402D-8282-178DAE348884}" destId="{AB3411CE-1B99-4517-89D9-6C1B7FC0FDB9}" srcOrd="0" destOrd="0" presId="urn:microsoft.com/office/officeart/2005/8/layout/list1"/>
    <dgm:cxn modelId="{5A077381-BC0D-4C68-B319-8EAF5F71EB39}" srcId="{EDED79FB-EAB1-43C3-851F-719FCE84EE7F}" destId="{C25705D0-9608-45EB-A466-8D590362A8BD}" srcOrd="2" destOrd="0" parTransId="{3B74CC8E-65F3-4608-BB91-8FAF0CF1C34E}" sibTransId="{0F08AE81-16BA-4BA5-80DF-1C08F80477E2}"/>
    <dgm:cxn modelId="{B95F3683-30F8-4155-8BC9-D1C6672BF680}" type="presOf" srcId="{C25705D0-9608-45EB-A466-8D590362A8BD}" destId="{97CB8EEA-D737-4E70-9616-943010F1A322}" srcOrd="1" destOrd="0" presId="urn:microsoft.com/office/officeart/2005/8/layout/list1"/>
    <dgm:cxn modelId="{34BE9B83-4444-4AB3-92F6-42388F6E85DD}" type="presOf" srcId="{EDED79FB-EAB1-43C3-851F-719FCE84EE7F}" destId="{3A1085ED-53B3-45CE-B899-2A53054743CB}" srcOrd="0" destOrd="0" presId="urn:microsoft.com/office/officeart/2005/8/layout/list1"/>
    <dgm:cxn modelId="{281A148A-B2D0-4495-96FC-BA4D0B06ECB2}" type="presOf" srcId="{0103464F-597A-4EB4-B18A-03C11A9BB67E}" destId="{2CE62F30-AB1E-4E9C-8356-D474AAD61AE3}" srcOrd="1" destOrd="0" presId="urn:microsoft.com/office/officeart/2005/8/layout/list1"/>
    <dgm:cxn modelId="{07071E8E-2201-4D76-ADC1-F0458D1F3097}" srcId="{EDED79FB-EAB1-43C3-851F-719FCE84EE7F}" destId="{0103464F-597A-4EB4-B18A-03C11A9BB67E}" srcOrd="0" destOrd="0" parTransId="{B81E5D77-3778-458B-86BF-2F6DFD125442}" sibTransId="{80CD9AF5-CFCB-48C2-8D16-723B2D8A10C9}"/>
    <dgm:cxn modelId="{F154E6BF-6E96-440F-8FCA-CDBA20EEA9BE}" type="presOf" srcId="{0103464F-597A-4EB4-B18A-03C11A9BB67E}" destId="{CB1FEFB4-0BD8-421C-AF01-58877DA54CC6}" srcOrd="0" destOrd="0" presId="urn:microsoft.com/office/officeart/2005/8/layout/list1"/>
    <dgm:cxn modelId="{6C2C7167-467D-4D7C-B36C-AD4772ADB44B}" type="presParOf" srcId="{3A1085ED-53B3-45CE-B899-2A53054743CB}" destId="{84CDAA47-9B77-4858-A73A-A9C865878FD3}" srcOrd="0" destOrd="0" presId="urn:microsoft.com/office/officeart/2005/8/layout/list1"/>
    <dgm:cxn modelId="{13CD9C00-08A5-42C3-95DF-ADF1453DE883}" type="presParOf" srcId="{84CDAA47-9B77-4858-A73A-A9C865878FD3}" destId="{CB1FEFB4-0BD8-421C-AF01-58877DA54CC6}" srcOrd="0" destOrd="0" presId="urn:microsoft.com/office/officeart/2005/8/layout/list1"/>
    <dgm:cxn modelId="{637A575F-AE4A-4894-953C-37A035329943}" type="presParOf" srcId="{84CDAA47-9B77-4858-A73A-A9C865878FD3}" destId="{2CE62F30-AB1E-4E9C-8356-D474AAD61AE3}" srcOrd="1" destOrd="0" presId="urn:microsoft.com/office/officeart/2005/8/layout/list1"/>
    <dgm:cxn modelId="{311809E7-771C-4EA5-9B4A-5952BF4547D0}" type="presParOf" srcId="{3A1085ED-53B3-45CE-B899-2A53054743CB}" destId="{F95DE811-3ACE-495E-BC4C-7AA2178E31D7}" srcOrd="1" destOrd="0" presId="urn:microsoft.com/office/officeart/2005/8/layout/list1"/>
    <dgm:cxn modelId="{A5C481A7-DF3C-4877-A116-A776909364E6}" type="presParOf" srcId="{3A1085ED-53B3-45CE-B899-2A53054743CB}" destId="{BA352BF9-41D6-42D4-8659-29B526361A85}" srcOrd="2" destOrd="0" presId="urn:microsoft.com/office/officeart/2005/8/layout/list1"/>
    <dgm:cxn modelId="{DF2EF081-220F-4CA3-B276-B8CA78A7127B}" type="presParOf" srcId="{3A1085ED-53B3-45CE-B899-2A53054743CB}" destId="{0E24C481-6A96-480F-9AB6-7ECB63523572}" srcOrd="3" destOrd="0" presId="urn:microsoft.com/office/officeart/2005/8/layout/list1"/>
    <dgm:cxn modelId="{2C813E91-DEEA-42C6-81B9-A41E54A74734}" type="presParOf" srcId="{3A1085ED-53B3-45CE-B899-2A53054743CB}" destId="{6F477438-946C-4E18-9999-442E6686902E}" srcOrd="4" destOrd="0" presId="urn:microsoft.com/office/officeart/2005/8/layout/list1"/>
    <dgm:cxn modelId="{B65A8CEB-8CFB-4CF8-90B6-BD68DD7B8043}" type="presParOf" srcId="{6F477438-946C-4E18-9999-442E6686902E}" destId="{AB3411CE-1B99-4517-89D9-6C1B7FC0FDB9}" srcOrd="0" destOrd="0" presId="urn:microsoft.com/office/officeart/2005/8/layout/list1"/>
    <dgm:cxn modelId="{BDFC9322-CB0B-45E7-88CD-544C6D2DDAA2}" type="presParOf" srcId="{6F477438-946C-4E18-9999-442E6686902E}" destId="{CF14169F-E93F-430F-8A6F-47776E703374}" srcOrd="1" destOrd="0" presId="urn:microsoft.com/office/officeart/2005/8/layout/list1"/>
    <dgm:cxn modelId="{A5A59675-CA8D-4BEB-818B-EA75EBC3B0F0}" type="presParOf" srcId="{3A1085ED-53B3-45CE-B899-2A53054743CB}" destId="{0618358D-7531-4185-8705-0F64D16C4E0E}" srcOrd="5" destOrd="0" presId="urn:microsoft.com/office/officeart/2005/8/layout/list1"/>
    <dgm:cxn modelId="{05016D5E-20D8-4ACA-B0B9-3A336D3F96D1}" type="presParOf" srcId="{3A1085ED-53B3-45CE-B899-2A53054743CB}" destId="{E59F25B0-185F-453F-A0EC-9AF2C0442B8E}" srcOrd="6" destOrd="0" presId="urn:microsoft.com/office/officeart/2005/8/layout/list1"/>
    <dgm:cxn modelId="{4B0B38C8-5A59-496C-9468-F2893FF47FD0}" type="presParOf" srcId="{3A1085ED-53B3-45CE-B899-2A53054743CB}" destId="{774329F3-78FE-4E4C-991F-D9D6F1D4FB4E}" srcOrd="7" destOrd="0" presId="urn:microsoft.com/office/officeart/2005/8/layout/list1"/>
    <dgm:cxn modelId="{A7B66460-FF6A-4FFA-931A-CB3C920946C4}" type="presParOf" srcId="{3A1085ED-53B3-45CE-B899-2A53054743CB}" destId="{7F0DDDF1-2BCC-4066-9AD6-6EAAF9F854B0}" srcOrd="8" destOrd="0" presId="urn:microsoft.com/office/officeart/2005/8/layout/list1"/>
    <dgm:cxn modelId="{07EEC664-563F-4C3B-9452-0E34814D0062}" type="presParOf" srcId="{7F0DDDF1-2BCC-4066-9AD6-6EAAF9F854B0}" destId="{81283734-FE0B-419A-A352-01F81F61A774}" srcOrd="0" destOrd="0" presId="urn:microsoft.com/office/officeart/2005/8/layout/list1"/>
    <dgm:cxn modelId="{D8A23365-8753-43C4-9B55-7EBB9C2866A0}" type="presParOf" srcId="{7F0DDDF1-2BCC-4066-9AD6-6EAAF9F854B0}" destId="{97CB8EEA-D737-4E70-9616-943010F1A322}" srcOrd="1" destOrd="0" presId="urn:microsoft.com/office/officeart/2005/8/layout/list1"/>
    <dgm:cxn modelId="{455039B0-D7E0-426B-BD87-EE4C32746CA0}" type="presParOf" srcId="{3A1085ED-53B3-45CE-B899-2A53054743CB}" destId="{D08F2299-13C2-4FFC-A95D-805D430D1345}" srcOrd="9" destOrd="0" presId="urn:microsoft.com/office/officeart/2005/8/layout/list1"/>
    <dgm:cxn modelId="{7ACFD6DA-5738-4A29-9B18-5D94069185AB}" type="presParOf" srcId="{3A1085ED-53B3-45CE-B899-2A53054743CB}" destId="{4968FA9F-D4CF-4608-B064-6DCDB167AC3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ED79FB-EAB1-43C3-851F-719FCE84EE7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03464F-597A-4EB4-B18A-03C11A9BB67E}">
      <dgm:prSet phldrT="[Text]" custT="1"/>
      <dgm:spPr/>
      <dgm:t>
        <a:bodyPr/>
        <a:lstStyle/>
        <a:p>
          <a:r>
            <a:rPr lang="es-ES" sz="2000" dirty="0"/>
            <a:t>FORMAT PRICE AND QUANTITY</a:t>
          </a:r>
          <a:endParaRPr lang="en-US" sz="2000" dirty="0"/>
        </a:p>
      </dgm:t>
    </dgm:pt>
    <dgm:pt modelId="{B81E5D77-3778-458B-86BF-2F6DFD125442}" type="parTrans" cxnId="{07071E8E-2201-4D76-ADC1-F0458D1F3097}">
      <dgm:prSet/>
      <dgm:spPr/>
      <dgm:t>
        <a:bodyPr/>
        <a:lstStyle/>
        <a:p>
          <a:endParaRPr lang="en-US"/>
        </a:p>
      </dgm:t>
    </dgm:pt>
    <dgm:pt modelId="{80CD9AF5-CFCB-48C2-8D16-723B2D8A10C9}" type="sibTrans" cxnId="{07071E8E-2201-4D76-ADC1-F0458D1F3097}">
      <dgm:prSet/>
      <dgm:spPr/>
      <dgm:t>
        <a:bodyPr/>
        <a:lstStyle/>
        <a:p>
          <a:endParaRPr lang="en-US"/>
        </a:p>
      </dgm:t>
    </dgm:pt>
    <dgm:pt modelId="{878E3606-D42C-402D-8282-178DAE348884}">
      <dgm:prSet phldrT="[Text]"/>
      <dgm:spPr/>
      <dgm:t>
        <a:bodyPr/>
        <a:lstStyle/>
        <a:p>
          <a:r>
            <a:rPr lang="es-ES" dirty="0"/>
            <a:t>EACH CRYPTO HAS DIFFERENT PARAMETERS</a:t>
          </a:r>
          <a:endParaRPr lang="en-US" dirty="0"/>
        </a:p>
      </dgm:t>
    </dgm:pt>
    <dgm:pt modelId="{6892605C-2010-4533-BCA2-AFFB59C8B046}" type="parTrans" cxnId="{0C9F613C-D26F-4334-AA9E-B123858D8989}">
      <dgm:prSet/>
      <dgm:spPr/>
      <dgm:t>
        <a:bodyPr/>
        <a:lstStyle/>
        <a:p>
          <a:endParaRPr lang="en-US"/>
        </a:p>
      </dgm:t>
    </dgm:pt>
    <dgm:pt modelId="{FD6E13A5-AFC6-4F74-B7FB-0FEE0A3A4562}" type="sibTrans" cxnId="{0C9F613C-D26F-4334-AA9E-B123858D8989}">
      <dgm:prSet/>
      <dgm:spPr/>
      <dgm:t>
        <a:bodyPr/>
        <a:lstStyle/>
        <a:p>
          <a:endParaRPr lang="en-US"/>
        </a:p>
      </dgm:t>
    </dgm:pt>
    <dgm:pt modelId="{C25705D0-9608-45EB-A466-8D590362A8BD}">
      <dgm:prSet phldrT="[Text]"/>
      <dgm:spPr/>
      <dgm:t>
        <a:bodyPr/>
        <a:lstStyle/>
        <a:p>
          <a:r>
            <a:rPr lang="es-ES" dirty="0"/>
            <a:t>LAZY AND BEAR MARKET…</a:t>
          </a:r>
          <a:endParaRPr lang="en-US" dirty="0"/>
        </a:p>
      </dgm:t>
    </dgm:pt>
    <dgm:pt modelId="{3B74CC8E-65F3-4608-BB91-8FAF0CF1C34E}" type="parTrans" cxnId="{5A077381-BC0D-4C68-B319-8EAF5F71EB39}">
      <dgm:prSet/>
      <dgm:spPr/>
      <dgm:t>
        <a:bodyPr/>
        <a:lstStyle/>
        <a:p>
          <a:endParaRPr lang="en-US"/>
        </a:p>
      </dgm:t>
    </dgm:pt>
    <dgm:pt modelId="{0F08AE81-16BA-4BA5-80DF-1C08F80477E2}" type="sibTrans" cxnId="{5A077381-BC0D-4C68-B319-8EAF5F71EB39}">
      <dgm:prSet/>
      <dgm:spPr/>
      <dgm:t>
        <a:bodyPr/>
        <a:lstStyle/>
        <a:p>
          <a:endParaRPr lang="en-US"/>
        </a:p>
      </dgm:t>
    </dgm:pt>
    <dgm:pt modelId="{3A1085ED-53B3-45CE-B899-2A53054743CB}" type="pres">
      <dgm:prSet presAssocID="{EDED79FB-EAB1-43C3-851F-719FCE84EE7F}" presName="linear" presStyleCnt="0">
        <dgm:presLayoutVars>
          <dgm:dir/>
          <dgm:animLvl val="lvl"/>
          <dgm:resizeHandles val="exact"/>
        </dgm:presLayoutVars>
      </dgm:prSet>
      <dgm:spPr/>
    </dgm:pt>
    <dgm:pt modelId="{84CDAA47-9B77-4858-A73A-A9C865878FD3}" type="pres">
      <dgm:prSet presAssocID="{0103464F-597A-4EB4-B18A-03C11A9BB67E}" presName="parentLin" presStyleCnt="0"/>
      <dgm:spPr/>
    </dgm:pt>
    <dgm:pt modelId="{CB1FEFB4-0BD8-421C-AF01-58877DA54CC6}" type="pres">
      <dgm:prSet presAssocID="{0103464F-597A-4EB4-B18A-03C11A9BB67E}" presName="parentLeftMargin" presStyleLbl="node1" presStyleIdx="0" presStyleCnt="3"/>
      <dgm:spPr/>
    </dgm:pt>
    <dgm:pt modelId="{2CE62F30-AB1E-4E9C-8356-D474AAD61AE3}" type="pres">
      <dgm:prSet presAssocID="{0103464F-597A-4EB4-B18A-03C11A9BB67E}" presName="parentText" presStyleLbl="node1" presStyleIdx="0" presStyleCnt="3" custScaleX="127880">
        <dgm:presLayoutVars>
          <dgm:chMax val="0"/>
          <dgm:bulletEnabled val="1"/>
        </dgm:presLayoutVars>
      </dgm:prSet>
      <dgm:spPr/>
    </dgm:pt>
    <dgm:pt modelId="{F95DE811-3ACE-495E-BC4C-7AA2178E31D7}" type="pres">
      <dgm:prSet presAssocID="{0103464F-597A-4EB4-B18A-03C11A9BB67E}" presName="negativeSpace" presStyleCnt="0"/>
      <dgm:spPr/>
    </dgm:pt>
    <dgm:pt modelId="{BA352BF9-41D6-42D4-8659-29B526361A85}" type="pres">
      <dgm:prSet presAssocID="{0103464F-597A-4EB4-B18A-03C11A9BB67E}" presName="childText" presStyleLbl="conFgAcc1" presStyleIdx="0" presStyleCnt="3">
        <dgm:presLayoutVars>
          <dgm:bulletEnabled val="1"/>
        </dgm:presLayoutVars>
      </dgm:prSet>
      <dgm:spPr/>
    </dgm:pt>
    <dgm:pt modelId="{0E24C481-6A96-480F-9AB6-7ECB63523572}" type="pres">
      <dgm:prSet presAssocID="{80CD9AF5-CFCB-48C2-8D16-723B2D8A10C9}" presName="spaceBetweenRectangles" presStyleCnt="0"/>
      <dgm:spPr/>
    </dgm:pt>
    <dgm:pt modelId="{6F477438-946C-4E18-9999-442E6686902E}" type="pres">
      <dgm:prSet presAssocID="{878E3606-D42C-402D-8282-178DAE348884}" presName="parentLin" presStyleCnt="0"/>
      <dgm:spPr/>
    </dgm:pt>
    <dgm:pt modelId="{AB3411CE-1B99-4517-89D9-6C1B7FC0FDB9}" type="pres">
      <dgm:prSet presAssocID="{878E3606-D42C-402D-8282-178DAE348884}" presName="parentLeftMargin" presStyleLbl="node1" presStyleIdx="0" presStyleCnt="3"/>
      <dgm:spPr/>
    </dgm:pt>
    <dgm:pt modelId="{CF14169F-E93F-430F-8A6F-47776E703374}" type="pres">
      <dgm:prSet presAssocID="{878E3606-D42C-402D-8282-178DAE348884}" presName="parentText" presStyleLbl="node1" presStyleIdx="1" presStyleCnt="3" custScaleX="125505">
        <dgm:presLayoutVars>
          <dgm:chMax val="0"/>
          <dgm:bulletEnabled val="1"/>
        </dgm:presLayoutVars>
      </dgm:prSet>
      <dgm:spPr/>
    </dgm:pt>
    <dgm:pt modelId="{0618358D-7531-4185-8705-0F64D16C4E0E}" type="pres">
      <dgm:prSet presAssocID="{878E3606-D42C-402D-8282-178DAE348884}" presName="negativeSpace" presStyleCnt="0"/>
      <dgm:spPr/>
    </dgm:pt>
    <dgm:pt modelId="{E59F25B0-185F-453F-A0EC-9AF2C0442B8E}" type="pres">
      <dgm:prSet presAssocID="{878E3606-D42C-402D-8282-178DAE348884}" presName="childText" presStyleLbl="conFgAcc1" presStyleIdx="1" presStyleCnt="3">
        <dgm:presLayoutVars>
          <dgm:bulletEnabled val="1"/>
        </dgm:presLayoutVars>
      </dgm:prSet>
      <dgm:spPr/>
    </dgm:pt>
    <dgm:pt modelId="{87A57487-618B-45E9-AAE6-CBD460F85318}" type="pres">
      <dgm:prSet presAssocID="{FD6E13A5-AFC6-4F74-B7FB-0FEE0A3A4562}" presName="spaceBetweenRectangles" presStyleCnt="0"/>
      <dgm:spPr/>
    </dgm:pt>
    <dgm:pt modelId="{0691BDB1-F879-48AA-A8AD-4176C70B0644}" type="pres">
      <dgm:prSet presAssocID="{C25705D0-9608-45EB-A466-8D590362A8BD}" presName="parentLin" presStyleCnt="0"/>
      <dgm:spPr/>
    </dgm:pt>
    <dgm:pt modelId="{B91621B6-EEB7-465B-B445-DAA55F17DCB0}" type="pres">
      <dgm:prSet presAssocID="{C25705D0-9608-45EB-A466-8D590362A8BD}" presName="parentLeftMargin" presStyleLbl="node1" presStyleIdx="1" presStyleCnt="3"/>
      <dgm:spPr/>
    </dgm:pt>
    <dgm:pt modelId="{5EAD8CFE-8FBF-4C08-A24D-CF76BB0E2AAD}" type="pres">
      <dgm:prSet presAssocID="{C25705D0-9608-45EB-A466-8D590362A8BD}" presName="parentText" presStyleLbl="node1" presStyleIdx="2" presStyleCnt="3" custScaleX="120190">
        <dgm:presLayoutVars>
          <dgm:chMax val="0"/>
          <dgm:bulletEnabled val="1"/>
        </dgm:presLayoutVars>
      </dgm:prSet>
      <dgm:spPr/>
    </dgm:pt>
    <dgm:pt modelId="{4932FDD4-DD32-4980-93AE-C09B12A85A83}" type="pres">
      <dgm:prSet presAssocID="{C25705D0-9608-45EB-A466-8D590362A8BD}" presName="negativeSpace" presStyleCnt="0"/>
      <dgm:spPr/>
    </dgm:pt>
    <dgm:pt modelId="{773CB0F3-FEC9-4D77-ABD1-09CF1B8802AD}" type="pres">
      <dgm:prSet presAssocID="{C25705D0-9608-45EB-A466-8D590362A8B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C9F613C-D26F-4334-AA9E-B123858D8989}" srcId="{EDED79FB-EAB1-43C3-851F-719FCE84EE7F}" destId="{878E3606-D42C-402D-8282-178DAE348884}" srcOrd="1" destOrd="0" parTransId="{6892605C-2010-4533-BCA2-AFFB59C8B046}" sibTransId="{FD6E13A5-AFC6-4F74-B7FB-0FEE0A3A4562}"/>
    <dgm:cxn modelId="{95A43F4D-66AF-4D71-B736-5EE56419F704}" type="presOf" srcId="{878E3606-D42C-402D-8282-178DAE348884}" destId="{CF14169F-E93F-430F-8A6F-47776E703374}" srcOrd="1" destOrd="0" presId="urn:microsoft.com/office/officeart/2005/8/layout/list1"/>
    <dgm:cxn modelId="{16161552-DEB5-469D-9BF2-F471B66C9DD3}" type="presOf" srcId="{C25705D0-9608-45EB-A466-8D590362A8BD}" destId="{B91621B6-EEB7-465B-B445-DAA55F17DCB0}" srcOrd="0" destOrd="0" presId="urn:microsoft.com/office/officeart/2005/8/layout/list1"/>
    <dgm:cxn modelId="{D43EDE77-B0A0-4703-8659-AA75FC013681}" type="presOf" srcId="{878E3606-D42C-402D-8282-178DAE348884}" destId="{AB3411CE-1B99-4517-89D9-6C1B7FC0FDB9}" srcOrd="0" destOrd="0" presId="urn:microsoft.com/office/officeart/2005/8/layout/list1"/>
    <dgm:cxn modelId="{5A077381-BC0D-4C68-B319-8EAF5F71EB39}" srcId="{EDED79FB-EAB1-43C3-851F-719FCE84EE7F}" destId="{C25705D0-9608-45EB-A466-8D590362A8BD}" srcOrd="2" destOrd="0" parTransId="{3B74CC8E-65F3-4608-BB91-8FAF0CF1C34E}" sibTransId="{0F08AE81-16BA-4BA5-80DF-1C08F80477E2}"/>
    <dgm:cxn modelId="{34BE9B83-4444-4AB3-92F6-42388F6E85DD}" type="presOf" srcId="{EDED79FB-EAB1-43C3-851F-719FCE84EE7F}" destId="{3A1085ED-53B3-45CE-B899-2A53054743CB}" srcOrd="0" destOrd="0" presId="urn:microsoft.com/office/officeart/2005/8/layout/list1"/>
    <dgm:cxn modelId="{281A148A-B2D0-4495-96FC-BA4D0B06ECB2}" type="presOf" srcId="{0103464F-597A-4EB4-B18A-03C11A9BB67E}" destId="{2CE62F30-AB1E-4E9C-8356-D474AAD61AE3}" srcOrd="1" destOrd="0" presId="urn:microsoft.com/office/officeart/2005/8/layout/list1"/>
    <dgm:cxn modelId="{07071E8E-2201-4D76-ADC1-F0458D1F3097}" srcId="{EDED79FB-EAB1-43C3-851F-719FCE84EE7F}" destId="{0103464F-597A-4EB4-B18A-03C11A9BB67E}" srcOrd="0" destOrd="0" parTransId="{B81E5D77-3778-458B-86BF-2F6DFD125442}" sibTransId="{80CD9AF5-CFCB-48C2-8D16-723B2D8A10C9}"/>
    <dgm:cxn modelId="{6A35D29F-11B0-49E5-A551-90C1CBC8A185}" type="presOf" srcId="{C25705D0-9608-45EB-A466-8D590362A8BD}" destId="{5EAD8CFE-8FBF-4C08-A24D-CF76BB0E2AAD}" srcOrd="1" destOrd="0" presId="urn:microsoft.com/office/officeart/2005/8/layout/list1"/>
    <dgm:cxn modelId="{F154E6BF-6E96-440F-8FCA-CDBA20EEA9BE}" type="presOf" srcId="{0103464F-597A-4EB4-B18A-03C11A9BB67E}" destId="{CB1FEFB4-0BD8-421C-AF01-58877DA54CC6}" srcOrd="0" destOrd="0" presId="urn:microsoft.com/office/officeart/2005/8/layout/list1"/>
    <dgm:cxn modelId="{6C2C7167-467D-4D7C-B36C-AD4772ADB44B}" type="presParOf" srcId="{3A1085ED-53B3-45CE-B899-2A53054743CB}" destId="{84CDAA47-9B77-4858-A73A-A9C865878FD3}" srcOrd="0" destOrd="0" presId="urn:microsoft.com/office/officeart/2005/8/layout/list1"/>
    <dgm:cxn modelId="{13CD9C00-08A5-42C3-95DF-ADF1453DE883}" type="presParOf" srcId="{84CDAA47-9B77-4858-A73A-A9C865878FD3}" destId="{CB1FEFB4-0BD8-421C-AF01-58877DA54CC6}" srcOrd="0" destOrd="0" presId="urn:microsoft.com/office/officeart/2005/8/layout/list1"/>
    <dgm:cxn modelId="{637A575F-AE4A-4894-953C-37A035329943}" type="presParOf" srcId="{84CDAA47-9B77-4858-A73A-A9C865878FD3}" destId="{2CE62F30-AB1E-4E9C-8356-D474AAD61AE3}" srcOrd="1" destOrd="0" presId="urn:microsoft.com/office/officeart/2005/8/layout/list1"/>
    <dgm:cxn modelId="{311809E7-771C-4EA5-9B4A-5952BF4547D0}" type="presParOf" srcId="{3A1085ED-53B3-45CE-B899-2A53054743CB}" destId="{F95DE811-3ACE-495E-BC4C-7AA2178E31D7}" srcOrd="1" destOrd="0" presId="urn:microsoft.com/office/officeart/2005/8/layout/list1"/>
    <dgm:cxn modelId="{A5C481A7-DF3C-4877-A116-A776909364E6}" type="presParOf" srcId="{3A1085ED-53B3-45CE-B899-2A53054743CB}" destId="{BA352BF9-41D6-42D4-8659-29B526361A85}" srcOrd="2" destOrd="0" presId="urn:microsoft.com/office/officeart/2005/8/layout/list1"/>
    <dgm:cxn modelId="{DF2EF081-220F-4CA3-B276-B8CA78A7127B}" type="presParOf" srcId="{3A1085ED-53B3-45CE-B899-2A53054743CB}" destId="{0E24C481-6A96-480F-9AB6-7ECB63523572}" srcOrd="3" destOrd="0" presId="urn:microsoft.com/office/officeart/2005/8/layout/list1"/>
    <dgm:cxn modelId="{2C813E91-DEEA-42C6-81B9-A41E54A74734}" type="presParOf" srcId="{3A1085ED-53B3-45CE-B899-2A53054743CB}" destId="{6F477438-946C-4E18-9999-442E6686902E}" srcOrd="4" destOrd="0" presId="urn:microsoft.com/office/officeart/2005/8/layout/list1"/>
    <dgm:cxn modelId="{B65A8CEB-8CFB-4CF8-90B6-BD68DD7B8043}" type="presParOf" srcId="{6F477438-946C-4E18-9999-442E6686902E}" destId="{AB3411CE-1B99-4517-89D9-6C1B7FC0FDB9}" srcOrd="0" destOrd="0" presId="urn:microsoft.com/office/officeart/2005/8/layout/list1"/>
    <dgm:cxn modelId="{BDFC9322-CB0B-45E7-88CD-544C6D2DDAA2}" type="presParOf" srcId="{6F477438-946C-4E18-9999-442E6686902E}" destId="{CF14169F-E93F-430F-8A6F-47776E703374}" srcOrd="1" destOrd="0" presId="urn:microsoft.com/office/officeart/2005/8/layout/list1"/>
    <dgm:cxn modelId="{A5A59675-CA8D-4BEB-818B-EA75EBC3B0F0}" type="presParOf" srcId="{3A1085ED-53B3-45CE-B899-2A53054743CB}" destId="{0618358D-7531-4185-8705-0F64D16C4E0E}" srcOrd="5" destOrd="0" presId="urn:microsoft.com/office/officeart/2005/8/layout/list1"/>
    <dgm:cxn modelId="{05016D5E-20D8-4ACA-B0B9-3A336D3F96D1}" type="presParOf" srcId="{3A1085ED-53B3-45CE-B899-2A53054743CB}" destId="{E59F25B0-185F-453F-A0EC-9AF2C0442B8E}" srcOrd="6" destOrd="0" presId="urn:microsoft.com/office/officeart/2005/8/layout/list1"/>
    <dgm:cxn modelId="{A6304956-E4A7-430F-BAD8-63B074718D93}" type="presParOf" srcId="{3A1085ED-53B3-45CE-B899-2A53054743CB}" destId="{87A57487-618B-45E9-AAE6-CBD460F85318}" srcOrd="7" destOrd="0" presId="urn:microsoft.com/office/officeart/2005/8/layout/list1"/>
    <dgm:cxn modelId="{1BACAAB9-576E-42C8-9372-5B594096A7BA}" type="presParOf" srcId="{3A1085ED-53B3-45CE-B899-2A53054743CB}" destId="{0691BDB1-F879-48AA-A8AD-4176C70B0644}" srcOrd="8" destOrd="0" presId="urn:microsoft.com/office/officeart/2005/8/layout/list1"/>
    <dgm:cxn modelId="{C8EF8CF1-5CAF-43BF-85A5-03AEEE292C55}" type="presParOf" srcId="{0691BDB1-F879-48AA-A8AD-4176C70B0644}" destId="{B91621B6-EEB7-465B-B445-DAA55F17DCB0}" srcOrd="0" destOrd="0" presId="urn:microsoft.com/office/officeart/2005/8/layout/list1"/>
    <dgm:cxn modelId="{C6B5BC04-F1D6-421C-830A-55ED8C4551E5}" type="presParOf" srcId="{0691BDB1-F879-48AA-A8AD-4176C70B0644}" destId="{5EAD8CFE-8FBF-4C08-A24D-CF76BB0E2AAD}" srcOrd="1" destOrd="0" presId="urn:microsoft.com/office/officeart/2005/8/layout/list1"/>
    <dgm:cxn modelId="{F4358AAE-746A-417B-B86C-7C1EDCBC4894}" type="presParOf" srcId="{3A1085ED-53B3-45CE-B899-2A53054743CB}" destId="{4932FDD4-DD32-4980-93AE-C09B12A85A83}" srcOrd="9" destOrd="0" presId="urn:microsoft.com/office/officeart/2005/8/layout/list1"/>
    <dgm:cxn modelId="{AA088E65-215F-4090-93FF-41064AE07607}" type="presParOf" srcId="{3A1085ED-53B3-45CE-B899-2A53054743CB}" destId="{773CB0F3-FEC9-4D77-ABD1-09CF1B8802A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DED79FB-EAB1-43C3-851F-719FCE84EE7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03464F-597A-4EB4-B18A-03C11A9BB67E}">
      <dgm:prSet phldrT="[Text]" custT="1"/>
      <dgm:spPr/>
      <dgm:t>
        <a:bodyPr/>
        <a:lstStyle/>
        <a:p>
          <a:r>
            <a:rPr lang="es-ES" sz="2000" dirty="0"/>
            <a:t>OTHER EXCHANGES</a:t>
          </a:r>
          <a:endParaRPr lang="en-US" sz="2000" dirty="0"/>
        </a:p>
      </dgm:t>
    </dgm:pt>
    <dgm:pt modelId="{B81E5D77-3778-458B-86BF-2F6DFD125442}" type="parTrans" cxnId="{07071E8E-2201-4D76-ADC1-F0458D1F3097}">
      <dgm:prSet/>
      <dgm:spPr/>
      <dgm:t>
        <a:bodyPr/>
        <a:lstStyle/>
        <a:p>
          <a:endParaRPr lang="en-US"/>
        </a:p>
      </dgm:t>
    </dgm:pt>
    <dgm:pt modelId="{80CD9AF5-CFCB-48C2-8D16-723B2D8A10C9}" type="sibTrans" cxnId="{07071E8E-2201-4D76-ADC1-F0458D1F3097}">
      <dgm:prSet/>
      <dgm:spPr/>
      <dgm:t>
        <a:bodyPr/>
        <a:lstStyle/>
        <a:p>
          <a:endParaRPr lang="en-US"/>
        </a:p>
      </dgm:t>
    </dgm:pt>
    <dgm:pt modelId="{878E3606-D42C-402D-8282-178DAE348884}">
      <dgm:prSet phldrT="[Text]"/>
      <dgm:spPr/>
      <dgm:t>
        <a:bodyPr/>
        <a:lstStyle/>
        <a:p>
          <a:r>
            <a:rPr lang="es-ES" dirty="0"/>
            <a:t>RAW MATERIALS, FOREX, STOCKS</a:t>
          </a:r>
          <a:endParaRPr lang="en-US" dirty="0"/>
        </a:p>
      </dgm:t>
    </dgm:pt>
    <dgm:pt modelId="{6892605C-2010-4533-BCA2-AFFB59C8B046}" type="parTrans" cxnId="{0C9F613C-D26F-4334-AA9E-B123858D8989}">
      <dgm:prSet/>
      <dgm:spPr/>
      <dgm:t>
        <a:bodyPr/>
        <a:lstStyle/>
        <a:p>
          <a:endParaRPr lang="en-US"/>
        </a:p>
      </dgm:t>
    </dgm:pt>
    <dgm:pt modelId="{FD6E13A5-AFC6-4F74-B7FB-0FEE0A3A4562}" type="sibTrans" cxnId="{0C9F613C-D26F-4334-AA9E-B123858D8989}">
      <dgm:prSet/>
      <dgm:spPr/>
      <dgm:t>
        <a:bodyPr/>
        <a:lstStyle/>
        <a:p>
          <a:endParaRPr lang="en-US"/>
        </a:p>
      </dgm:t>
    </dgm:pt>
    <dgm:pt modelId="{C25705D0-9608-45EB-A466-8D590362A8BD}">
      <dgm:prSet phldrT="[Text]"/>
      <dgm:spPr/>
      <dgm:t>
        <a:bodyPr/>
        <a:lstStyle/>
        <a:p>
          <a:r>
            <a:rPr lang="es-ES"/>
            <a:t>APP</a:t>
          </a:r>
          <a:endParaRPr lang="en-US" dirty="0"/>
        </a:p>
      </dgm:t>
    </dgm:pt>
    <dgm:pt modelId="{3B74CC8E-65F3-4608-BB91-8FAF0CF1C34E}" type="parTrans" cxnId="{5A077381-BC0D-4C68-B319-8EAF5F71EB39}">
      <dgm:prSet/>
      <dgm:spPr/>
      <dgm:t>
        <a:bodyPr/>
        <a:lstStyle/>
        <a:p>
          <a:endParaRPr lang="en-US"/>
        </a:p>
      </dgm:t>
    </dgm:pt>
    <dgm:pt modelId="{0F08AE81-16BA-4BA5-80DF-1C08F80477E2}" type="sibTrans" cxnId="{5A077381-BC0D-4C68-B319-8EAF5F71EB39}">
      <dgm:prSet/>
      <dgm:spPr/>
      <dgm:t>
        <a:bodyPr/>
        <a:lstStyle/>
        <a:p>
          <a:endParaRPr lang="en-US"/>
        </a:p>
      </dgm:t>
    </dgm:pt>
    <dgm:pt modelId="{3A1085ED-53B3-45CE-B899-2A53054743CB}" type="pres">
      <dgm:prSet presAssocID="{EDED79FB-EAB1-43C3-851F-719FCE84EE7F}" presName="linear" presStyleCnt="0">
        <dgm:presLayoutVars>
          <dgm:dir/>
          <dgm:animLvl val="lvl"/>
          <dgm:resizeHandles val="exact"/>
        </dgm:presLayoutVars>
      </dgm:prSet>
      <dgm:spPr/>
    </dgm:pt>
    <dgm:pt modelId="{84CDAA47-9B77-4858-A73A-A9C865878FD3}" type="pres">
      <dgm:prSet presAssocID="{0103464F-597A-4EB4-B18A-03C11A9BB67E}" presName="parentLin" presStyleCnt="0"/>
      <dgm:spPr/>
    </dgm:pt>
    <dgm:pt modelId="{CB1FEFB4-0BD8-421C-AF01-58877DA54CC6}" type="pres">
      <dgm:prSet presAssocID="{0103464F-597A-4EB4-B18A-03C11A9BB67E}" presName="parentLeftMargin" presStyleLbl="node1" presStyleIdx="0" presStyleCnt="3"/>
      <dgm:spPr/>
    </dgm:pt>
    <dgm:pt modelId="{2CE62F30-AB1E-4E9C-8356-D474AAD61AE3}" type="pres">
      <dgm:prSet presAssocID="{0103464F-597A-4EB4-B18A-03C11A9BB67E}" presName="parentText" presStyleLbl="node1" presStyleIdx="0" presStyleCnt="3" custScaleX="127880">
        <dgm:presLayoutVars>
          <dgm:chMax val="0"/>
          <dgm:bulletEnabled val="1"/>
        </dgm:presLayoutVars>
      </dgm:prSet>
      <dgm:spPr/>
    </dgm:pt>
    <dgm:pt modelId="{F95DE811-3ACE-495E-BC4C-7AA2178E31D7}" type="pres">
      <dgm:prSet presAssocID="{0103464F-597A-4EB4-B18A-03C11A9BB67E}" presName="negativeSpace" presStyleCnt="0"/>
      <dgm:spPr/>
    </dgm:pt>
    <dgm:pt modelId="{BA352BF9-41D6-42D4-8659-29B526361A85}" type="pres">
      <dgm:prSet presAssocID="{0103464F-597A-4EB4-B18A-03C11A9BB67E}" presName="childText" presStyleLbl="conFgAcc1" presStyleIdx="0" presStyleCnt="3">
        <dgm:presLayoutVars>
          <dgm:bulletEnabled val="1"/>
        </dgm:presLayoutVars>
      </dgm:prSet>
      <dgm:spPr/>
    </dgm:pt>
    <dgm:pt modelId="{0E24C481-6A96-480F-9AB6-7ECB63523572}" type="pres">
      <dgm:prSet presAssocID="{80CD9AF5-CFCB-48C2-8D16-723B2D8A10C9}" presName="spaceBetweenRectangles" presStyleCnt="0"/>
      <dgm:spPr/>
    </dgm:pt>
    <dgm:pt modelId="{6F477438-946C-4E18-9999-442E6686902E}" type="pres">
      <dgm:prSet presAssocID="{878E3606-D42C-402D-8282-178DAE348884}" presName="parentLin" presStyleCnt="0"/>
      <dgm:spPr/>
    </dgm:pt>
    <dgm:pt modelId="{AB3411CE-1B99-4517-89D9-6C1B7FC0FDB9}" type="pres">
      <dgm:prSet presAssocID="{878E3606-D42C-402D-8282-178DAE348884}" presName="parentLeftMargin" presStyleLbl="node1" presStyleIdx="0" presStyleCnt="3"/>
      <dgm:spPr/>
    </dgm:pt>
    <dgm:pt modelId="{CF14169F-E93F-430F-8A6F-47776E703374}" type="pres">
      <dgm:prSet presAssocID="{878E3606-D42C-402D-8282-178DAE348884}" presName="parentText" presStyleLbl="node1" presStyleIdx="1" presStyleCnt="3" custScaleX="125505">
        <dgm:presLayoutVars>
          <dgm:chMax val="0"/>
          <dgm:bulletEnabled val="1"/>
        </dgm:presLayoutVars>
      </dgm:prSet>
      <dgm:spPr/>
    </dgm:pt>
    <dgm:pt modelId="{0618358D-7531-4185-8705-0F64D16C4E0E}" type="pres">
      <dgm:prSet presAssocID="{878E3606-D42C-402D-8282-178DAE348884}" presName="negativeSpace" presStyleCnt="0"/>
      <dgm:spPr/>
    </dgm:pt>
    <dgm:pt modelId="{E59F25B0-185F-453F-A0EC-9AF2C0442B8E}" type="pres">
      <dgm:prSet presAssocID="{878E3606-D42C-402D-8282-178DAE348884}" presName="childText" presStyleLbl="conFgAcc1" presStyleIdx="1" presStyleCnt="3">
        <dgm:presLayoutVars>
          <dgm:bulletEnabled val="1"/>
        </dgm:presLayoutVars>
      </dgm:prSet>
      <dgm:spPr/>
    </dgm:pt>
    <dgm:pt modelId="{87A57487-618B-45E9-AAE6-CBD460F85318}" type="pres">
      <dgm:prSet presAssocID="{FD6E13A5-AFC6-4F74-B7FB-0FEE0A3A4562}" presName="spaceBetweenRectangles" presStyleCnt="0"/>
      <dgm:spPr/>
    </dgm:pt>
    <dgm:pt modelId="{0691BDB1-F879-48AA-A8AD-4176C70B0644}" type="pres">
      <dgm:prSet presAssocID="{C25705D0-9608-45EB-A466-8D590362A8BD}" presName="parentLin" presStyleCnt="0"/>
      <dgm:spPr/>
    </dgm:pt>
    <dgm:pt modelId="{B91621B6-EEB7-465B-B445-DAA55F17DCB0}" type="pres">
      <dgm:prSet presAssocID="{C25705D0-9608-45EB-A466-8D590362A8BD}" presName="parentLeftMargin" presStyleLbl="node1" presStyleIdx="1" presStyleCnt="3"/>
      <dgm:spPr/>
    </dgm:pt>
    <dgm:pt modelId="{5EAD8CFE-8FBF-4C08-A24D-CF76BB0E2AAD}" type="pres">
      <dgm:prSet presAssocID="{C25705D0-9608-45EB-A466-8D590362A8BD}" presName="parentText" presStyleLbl="node1" presStyleIdx="2" presStyleCnt="3" custScaleX="120190">
        <dgm:presLayoutVars>
          <dgm:chMax val="0"/>
          <dgm:bulletEnabled val="1"/>
        </dgm:presLayoutVars>
      </dgm:prSet>
      <dgm:spPr/>
    </dgm:pt>
    <dgm:pt modelId="{4932FDD4-DD32-4980-93AE-C09B12A85A83}" type="pres">
      <dgm:prSet presAssocID="{C25705D0-9608-45EB-A466-8D590362A8BD}" presName="negativeSpace" presStyleCnt="0"/>
      <dgm:spPr/>
    </dgm:pt>
    <dgm:pt modelId="{773CB0F3-FEC9-4D77-ABD1-09CF1B8802AD}" type="pres">
      <dgm:prSet presAssocID="{C25705D0-9608-45EB-A466-8D590362A8B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C9F613C-D26F-4334-AA9E-B123858D8989}" srcId="{EDED79FB-EAB1-43C3-851F-719FCE84EE7F}" destId="{878E3606-D42C-402D-8282-178DAE348884}" srcOrd="1" destOrd="0" parTransId="{6892605C-2010-4533-BCA2-AFFB59C8B046}" sibTransId="{FD6E13A5-AFC6-4F74-B7FB-0FEE0A3A4562}"/>
    <dgm:cxn modelId="{95A43F4D-66AF-4D71-B736-5EE56419F704}" type="presOf" srcId="{878E3606-D42C-402D-8282-178DAE348884}" destId="{CF14169F-E93F-430F-8A6F-47776E703374}" srcOrd="1" destOrd="0" presId="urn:microsoft.com/office/officeart/2005/8/layout/list1"/>
    <dgm:cxn modelId="{16161552-DEB5-469D-9BF2-F471B66C9DD3}" type="presOf" srcId="{C25705D0-9608-45EB-A466-8D590362A8BD}" destId="{B91621B6-EEB7-465B-B445-DAA55F17DCB0}" srcOrd="0" destOrd="0" presId="urn:microsoft.com/office/officeart/2005/8/layout/list1"/>
    <dgm:cxn modelId="{D43EDE77-B0A0-4703-8659-AA75FC013681}" type="presOf" srcId="{878E3606-D42C-402D-8282-178DAE348884}" destId="{AB3411CE-1B99-4517-89D9-6C1B7FC0FDB9}" srcOrd="0" destOrd="0" presId="urn:microsoft.com/office/officeart/2005/8/layout/list1"/>
    <dgm:cxn modelId="{5A077381-BC0D-4C68-B319-8EAF5F71EB39}" srcId="{EDED79FB-EAB1-43C3-851F-719FCE84EE7F}" destId="{C25705D0-9608-45EB-A466-8D590362A8BD}" srcOrd="2" destOrd="0" parTransId="{3B74CC8E-65F3-4608-BB91-8FAF0CF1C34E}" sibTransId="{0F08AE81-16BA-4BA5-80DF-1C08F80477E2}"/>
    <dgm:cxn modelId="{34BE9B83-4444-4AB3-92F6-42388F6E85DD}" type="presOf" srcId="{EDED79FB-EAB1-43C3-851F-719FCE84EE7F}" destId="{3A1085ED-53B3-45CE-B899-2A53054743CB}" srcOrd="0" destOrd="0" presId="urn:microsoft.com/office/officeart/2005/8/layout/list1"/>
    <dgm:cxn modelId="{281A148A-B2D0-4495-96FC-BA4D0B06ECB2}" type="presOf" srcId="{0103464F-597A-4EB4-B18A-03C11A9BB67E}" destId="{2CE62F30-AB1E-4E9C-8356-D474AAD61AE3}" srcOrd="1" destOrd="0" presId="urn:microsoft.com/office/officeart/2005/8/layout/list1"/>
    <dgm:cxn modelId="{07071E8E-2201-4D76-ADC1-F0458D1F3097}" srcId="{EDED79FB-EAB1-43C3-851F-719FCE84EE7F}" destId="{0103464F-597A-4EB4-B18A-03C11A9BB67E}" srcOrd="0" destOrd="0" parTransId="{B81E5D77-3778-458B-86BF-2F6DFD125442}" sibTransId="{80CD9AF5-CFCB-48C2-8D16-723B2D8A10C9}"/>
    <dgm:cxn modelId="{6A35D29F-11B0-49E5-A551-90C1CBC8A185}" type="presOf" srcId="{C25705D0-9608-45EB-A466-8D590362A8BD}" destId="{5EAD8CFE-8FBF-4C08-A24D-CF76BB0E2AAD}" srcOrd="1" destOrd="0" presId="urn:microsoft.com/office/officeart/2005/8/layout/list1"/>
    <dgm:cxn modelId="{F154E6BF-6E96-440F-8FCA-CDBA20EEA9BE}" type="presOf" srcId="{0103464F-597A-4EB4-B18A-03C11A9BB67E}" destId="{CB1FEFB4-0BD8-421C-AF01-58877DA54CC6}" srcOrd="0" destOrd="0" presId="urn:microsoft.com/office/officeart/2005/8/layout/list1"/>
    <dgm:cxn modelId="{6C2C7167-467D-4D7C-B36C-AD4772ADB44B}" type="presParOf" srcId="{3A1085ED-53B3-45CE-B899-2A53054743CB}" destId="{84CDAA47-9B77-4858-A73A-A9C865878FD3}" srcOrd="0" destOrd="0" presId="urn:microsoft.com/office/officeart/2005/8/layout/list1"/>
    <dgm:cxn modelId="{13CD9C00-08A5-42C3-95DF-ADF1453DE883}" type="presParOf" srcId="{84CDAA47-9B77-4858-A73A-A9C865878FD3}" destId="{CB1FEFB4-0BD8-421C-AF01-58877DA54CC6}" srcOrd="0" destOrd="0" presId="urn:microsoft.com/office/officeart/2005/8/layout/list1"/>
    <dgm:cxn modelId="{637A575F-AE4A-4894-953C-37A035329943}" type="presParOf" srcId="{84CDAA47-9B77-4858-A73A-A9C865878FD3}" destId="{2CE62F30-AB1E-4E9C-8356-D474AAD61AE3}" srcOrd="1" destOrd="0" presId="urn:microsoft.com/office/officeart/2005/8/layout/list1"/>
    <dgm:cxn modelId="{311809E7-771C-4EA5-9B4A-5952BF4547D0}" type="presParOf" srcId="{3A1085ED-53B3-45CE-B899-2A53054743CB}" destId="{F95DE811-3ACE-495E-BC4C-7AA2178E31D7}" srcOrd="1" destOrd="0" presId="urn:microsoft.com/office/officeart/2005/8/layout/list1"/>
    <dgm:cxn modelId="{A5C481A7-DF3C-4877-A116-A776909364E6}" type="presParOf" srcId="{3A1085ED-53B3-45CE-B899-2A53054743CB}" destId="{BA352BF9-41D6-42D4-8659-29B526361A85}" srcOrd="2" destOrd="0" presId="urn:microsoft.com/office/officeart/2005/8/layout/list1"/>
    <dgm:cxn modelId="{DF2EF081-220F-4CA3-B276-B8CA78A7127B}" type="presParOf" srcId="{3A1085ED-53B3-45CE-B899-2A53054743CB}" destId="{0E24C481-6A96-480F-9AB6-7ECB63523572}" srcOrd="3" destOrd="0" presId="urn:microsoft.com/office/officeart/2005/8/layout/list1"/>
    <dgm:cxn modelId="{2C813E91-DEEA-42C6-81B9-A41E54A74734}" type="presParOf" srcId="{3A1085ED-53B3-45CE-B899-2A53054743CB}" destId="{6F477438-946C-4E18-9999-442E6686902E}" srcOrd="4" destOrd="0" presId="urn:microsoft.com/office/officeart/2005/8/layout/list1"/>
    <dgm:cxn modelId="{B65A8CEB-8CFB-4CF8-90B6-BD68DD7B8043}" type="presParOf" srcId="{6F477438-946C-4E18-9999-442E6686902E}" destId="{AB3411CE-1B99-4517-89D9-6C1B7FC0FDB9}" srcOrd="0" destOrd="0" presId="urn:microsoft.com/office/officeart/2005/8/layout/list1"/>
    <dgm:cxn modelId="{BDFC9322-CB0B-45E7-88CD-544C6D2DDAA2}" type="presParOf" srcId="{6F477438-946C-4E18-9999-442E6686902E}" destId="{CF14169F-E93F-430F-8A6F-47776E703374}" srcOrd="1" destOrd="0" presId="urn:microsoft.com/office/officeart/2005/8/layout/list1"/>
    <dgm:cxn modelId="{A5A59675-CA8D-4BEB-818B-EA75EBC3B0F0}" type="presParOf" srcId="{3A1085ED-53B3-45CE-B899-2A53054743CB}" destId="{0618358D-7531-4185-8705-0F64D16C4E0E}" srcOrd="5" destOrd="0" presId="urn:microsoft.com/office/officeart/2005/8/layout/list1"/>
    <dgm:cxn modelId="{05016D5E-20D8-4ACA-B0B9-3A336D3F96D1}" type="presParOf" srcId="{3A1085ED-53B3-45CE-B899-2A53054743CB}" destId="{E59F25B0-185F-453F-A0EC-9AF2C0442B8E}" srcOrd="6" destOrd="0" presId="urn:microsoft.com/office/officeart/2005/8/layout/list1"/>
    <dgm:cxn modelId="{A6304956-E4A7-430F-BAD8-63B074718D93}" type="presParOf" srcId="{3A1085ED-53B3-45CE-B899-2A53054743CB}" destId="{87A57487-618B-45E9-AAE6-CBD460F85318}" srcOrd="7" destOrd="0" presId="urn:microsoft.com/office/officeart/2005/8/layout/list1"/>
    <dgm:cxn modelId="{1BACAAB9-576E-42C8-9372-5B594096A7BA}" type="presParOf" srcId="{3A1085ED-53B3-45CE-B899-2A53054743CB}" destId="{0691BDB1-F879-48AA-A8AD-4176C70B0644}" srcOrd="8" destOrd="0" presId="urn:microsoft.com/office/officeart/2005/8/layout/list1"/>
    <dgm:cxn modelId="{C8EF8CF1-5CAF-43BF-85A5-03AEEE292C55}" type="presParOf" srcId="{0691BDB1-F879-48AA-A8AD-4176C70B0644}" destId="{B91621B6-EEB7-465B-B445-DAA55F17DCB0}" srcOrd="0" destOrd="0" presId="urn:microsoft.com/office/officeart/2005/8/layout/list1"/>
    <dgm:cxn modelId="{C6B5BC04-F1D6-421C-830A-55ED8C4551E5}" type="presParOf" srcId="{0691BDB1-F879-48AA-A8AD-4176C70B0644}" destId="{5EAD8CFE-8FBF-4C08-A24D-CF76BB0E2AAD}" srcOrd="1" destOrd="0" presId="urn:microsoft.com/office/officeart/2005/8/layout/list1"/>
    <dgm:cxn modelId="{F4358AAE-746A-417B-B86C-7C1EDCBC4894}" type="presParOf" srcId="{3A1085ED-53B3-45CE-B899-2A53054743CB}" destId="{4932FDD4-DD32-4980-93AE-C09B12A85A83}" srcOrd="9" destOrd="0" presId="urn:microsoft.com/office/officeart/2005/8/layout/list1"/>
    <dgm:cxn modelId="{AA088E65-215F-4090-93FF-41064AE07607}" type="presParOf" srcId="{3A1085ED-53B3-45CE-B899-2A53054743CB}" destId="{773CB0F3-FEC9-4D77-ABD1-09CF1B8802A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52BF9-41D6-42D4-8659-29B526361A85}">
      <dsp:nvSpPr>
        <dsp:cNvPr id="0" name=""/>
        <dsp:cNvSpPr/>
      </dsp:nvSpPr>
      <dsp:spPr>
        <a:xfrm>
          <a:off x="0" y="39684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62F30-AB1E-4E9C-8356-D474AAD61AE3}">
      <dsp:nvSpPr>
        <dsp:cNvPr id="0" name=""/>
        <dsp:cNvSpPr/>
      </dsp:nvSpPr>
      <dsp:spPr>
        <a:xfrm>
          <a:off x="234938" y="4260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HOW TO PYTHON ?</a:t>
          </a:r>
          <a:endParaRPr lang="en-US" sz="2400" kern="1200" dirty="0"/>
        </a:p>
      </dsp:txBody>
      <dsp:txXfrm>
        <a:off x="269523" y="77186"/>
        <a:ext cx="3219966" cy="639310"/>
      </dsp:txXfrm>
    </dsp:sp>
    <dsp:sp modelId="{E59F25B0-185F-453F-A0EC-9AF2C0442B8E}">
      <dsp:nvSpPr>
        <dsp:cNvPr id="0" name=""/>
        <dsp:cNvSpPr/>
      </dsp:nvSpPr>
      <dsp:spPr>
        <a:xfrm>
          <a:off x="0" y="148548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4169F-E93F-430F-8A6F-47776E703374}">
      <dsp:nvSpPr>
        <dsp:cNvPr id="0" name=""/>
        <dsp:cNvSpPr/>
      </dsp:nvSpPr>
      <dsp:spPr>
        <a:xfrm>
          <a:off x="234938" y="113124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COMMANDS ?</a:t>
          </a:r>
          <a:endParaRPr lang="en-US" sz="2400" kern="1200" dirty="0"/>
        </a:p>
      </dsp:txBody>
      <dsp:txXfrm>
        <a:off x="269523" y="1165826"/>
        <a:ext cx="3219966" cy="639310"/>
      </dsp:txXfrm>
    </dsp:sp>
    <dsp:sp modelId="{4968FA9F-D4CF-4608-B064-6DCDB167AC34}">
      <dsp:nvSpPr>
        <dsp:cNvPr id="0" name=""/>
        <dsp:cNvSpPr/>
      </dsp:nvSpPr>
      <dsp:spPr>
        <a:xfrm>
          <a:off x="0" y="257412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B8EEA-D737-4E70-9616-943010F1A322}">
      <dsp:nvSpPr>
        <dsp:cNvPr id="0" name=""/>
        <dsp:cNvSpPr/>
      </dsp:nvSpPr>
      <dsp:spPr>
        <a:xfrm>
          <a:off x="234938" y="221988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LIMITS ?</a:t>
          </a:r>
          <a:endParaRPr lang="en-US" sz="2400" kern="1200" dirty="0"/>
        </a:p>
      </dsp:txBody>
      <dsp:txXfrm>
        <a:off x="269523" y="2254466"/>
        <a:ext cx="3219966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52BF9-41D6-42D4-8659-29B526361A85}">
      <dsp:nvSpPr>
        <dsp:cNvPr id="0" name=""/>
        <dsp:cNvSpPr/>
      </dsp:nvSpPr>
      <dsp:spPr>
        <a:xfrm>
          <a:off x="0" y="39684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62F30-AB1E-4E9C-8356-D474AAD61AE3}">
      <dsp:nvSpPr>
        <dsp:cNvPr id="0" name=""/>
        <dsp:cNvSpPr/>
      </dsp:nvSpPr>
      <dsp:spPr>
        <a:xfrm>
          <a:off x="234938" y="4260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PREVIOUS KNOWLEDGE</a:t>
          </a:r>
          <a:endParaRPr lang="en-US" sz="2000" kern="1200" dirty="0"/>
        </a:p>
      </dsp:txBody>
      <dsp:txXfrm>
        <a:off x="269523" y="77186"/>
        <a:ext cx="3219966" cy="639310"/>
      </dsp:txXfrm>
    </dsp:sp>
    <dsp:sp modelId="{E59F25B0-185F-453F-A0EC-9AF2C0442B8E}">
      <dsp:nvSpPr>
        <dsp:cNvPr id="0" name=""/>
        <dsp:cNvSpPr/>
      </dsp:nvSpPr>
      <dsp:spPr>
        <a:xfrm>
          <a:off x="0" y="148548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4169F-E93F-430F-8A6F-47776E703374}">
      <dsp:nvSpPr>
        <dsp:cNvPr id="0" name=""/>
        <dsp:cNvSpPr/>
      </dsp:nvSpPr>
      <dsp:spPr>
        <a:xfrm>
          <a:off x="234938" y="113124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BEST PRACTICES</a:t>
          </a:r>
          <a:endParaRPr lang="en-US" sz="2400" kern="1200" dirty="0"/>
        </a:p>
      </dsp:txBody>
      <dsp:txXfrm>
        <a:off x="269523" y="1165826"/>
        <a:ext cx="3219966" cy="639310"/>
      </dsp:txXfrm>
    </dsp:sp>
    <dsp:sp modelId="{4968FA9F-D4CF-4608-B064-6DCDB167AC34}">
      <dsp:nvSpPr>
        <dsp:cNvPr id="0" name=""/>
        <dsp:cNvSpPr/>
      </dsp:nvSpPr>
      <dsp:spPr>
        <a:xfrm>
          <a:off x="0" y="257412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B8EEA-D737-4E70-9616-943010F1A322}">
      <dsp:nvSpPr>
        <dsp:cNvPr id="0" name=""/>
        <dsp:cNvSpPr/>
      </dsp:nvSpPr>
      <dsp:spPr>
        <a:xfrm>
          <a:off x="234938" y="221988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ALGOTRADING</a:t>
          </a:r>
          <a:endParaRPr lang="en-US" sz="2400" kern="1200" dirty="0"/>
        </a:p>
      </dsp:txBody>
      <dsp:txXfrm>
        <a:off x="269523" y="2254466"/>
        <a:ext cx="3219966" cy="639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52BF9-41D6-42D4-8659-29B526361A85}">
      <dsp:nvSpPr>
        <dsp:cNvPr id="0" name=""/>
        <dsp:cNvSpPr/>
      </dsp:nvSpPr>
      <dsp:spPr>
        <a:xfrm>
          <a:off x="0" y="39684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62F30-AB1E-4E9C-8356-D474AAD61AE3}">
      <dsp:nvSpPr>
        <dsp:cNvPr id="0" name=""/>
        <dsp:cNvSpPr/>
      </dsp:nvSpPr>
      <dsp:spPr>
        <a:xfrm>
          <a:off x="234938" y="4260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TREND</a:t>
          </a:r>
          <a:endParaRPr lang="en-US" sz="2000" kern="1200" dirty="0"/>
        </a:p>
      </dsp:txBody>
      <dsp:txXfrm>
        <a:off x="269523" y="77186"/>
        <a:ext cx="3219966" cy="639310"/>
      </dsp:txXfrm>
    </dsp:sp>
    <dsp:sp modelId="{E59F25B0-185F-453F-A0EC-9AF2C0442B8E}">
      <dsp:nvSpPr>
        <dsp:cNvPr id="0" name=""/>
        <dsp:cNvSpPr/>
      </dsp:nvSpPr>
      <dsp:spPr>
        <a:xfrm>
          <a:off x="0" y="148548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4169F-E93F-430F-8A6F-47776E703374}">
      <dsp:nvSpPr>
        <dsp:cNvPr id="0" name=""/>
        <dsp:cNvSpPr/>
      </dsp:nvSpPr>
      <dsp:spPr>
        <a:xfrm>
          <a:off x="234938" y="113124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solidFill>
                <a:schemeClr val="bg1"/>
              </a:solidFill>
            </a:rPr>
            <a:t>MOVING AVERAGES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269523" y="1165826"/>
        <a:ext cx="3219966" cy="639310"/>
      </dsp:txXfrm>
    </dsp:sp>
    <dsp:sp modelId="{4968FA9F-D4CF-4608-B064-6DCDB167AC34}">
      <dsp:nvSpPr>
        <dsp:cNvPr id="0" name=""/>
        <dsp:cNvSpPr/>
      </dsp:nvSpPr>
      <dsp:spPr>
        <a:xfrm>
          <a:off x="0" y="257412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B8EEA-D737-4E70-9616-943010F1A322}">
      <dsp:nvSpPr>
        <dsp:cNvPr id="0" name=""/>
        <dsp:cNvSpPr/>
      </dsp:nvSpPr>
      <dsp:spPr>
        <a:xfrm>
          <a:off x="228743" y="2219881"/>
          <a:ext cx="446973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QUANTITIES &amp; PRICE FIT</a:t>
          </a:r>
          <a:endParaRPr lang="en-US" sz="2400" kern="1200" dirty="0"/>
        </a:p>
      </dsp:txBody>
      <dsp:txXfrm>
        <a:off x="263328" y="2254466"/>
        <a:ext cx="4400563" cy="639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52BF9-41D6-42D4-8659-29B526361A85}">
      <dsp:nvSpPr>
        <dsp:cNvPr id="0" name=""/>
        <dsp:cNvSpPr/>
      </dsp:nvSpPr>
      <dsp:spPr>
        <a:xfrm>
          <a:off x="0" y="39684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62F30-AB1E-4E9C-8356-D474AAD61AE3}">
      <dsp:nvSpPr>
        <dsp:cNvPr id="0" name=""/>
        <dsp:cNvSpPr/>
      </dsp:nvSpPr>
      <dsp:spPr>
        <a:xfrm>
          <a:off x="234938" y="42601"/>
          <a:ext cx="4206148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PRICE &gt; MA5 &gt; MA10 &gt; MA20</a:t>
          </a:r>
          <a:endParaRPr lang="en-US" sz="2000" kern="1200" dirty="0"/>
        </a:p>
      </dsp:txBody>
      <dsp:txXfrm>
        <a:off x="269523" y="77186"/>
        <a:ext cx="4136978" cy="639310"/>
      </dsp:txXfrm>
    </dsp:sp>
    <dsp:sp modelId="{E59F25B0-185F-453F-A0EC-9AF2C0442B8E}">
      <dsp:nvSpPr>
        <dsp:cNvPr id="0" name=""/>
        <dsp:cNvSpPr/>
      </dsp:nvSpPr>
      <dsp:spPr>
        <a:xfrm>
          <a:off x="0" y="148548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4169F-E93F-430F-8A6F-47776E703374}">
      <dsp:nvSpPr>
        <dsp:cNvPr id="0" name=""/>
        <dsp:cNvSpPr/>
      </dsp:nvSpPr>
      <dsp:spPr>
        <a:xfrm>
          <a:off x="234938" y="113124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TREND POSITIVE</a:t>
          </a:r>
          <a:endParaRPr lang="en-US" sz="2400" kern="1200" dirty="0"/>
        </a:p>
      </dsp:txBody>
      <dsp:txXfrm>
        <a:off x="269523" y="1165826"/>
        <a:ext cx="3219966" cy="639310"/>
      </dsp:txXfrm>
    </dsp:sp>
    <dsp:sp modelId="{4968FA9F-D4CF-4608-B064-6DCDB167AC34}">
      <dsp:nvSpPr>
        <dsp:cNvPr id="0" name=""/>
        <dsp:cNvSpPr/>
      </dsp:nvSpPr>
      <dsp:spPr>
        <a:xfrm>
          <a:off x="0" y="257412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B8EEA-D737-4E70-9616-943010F1A322}">
      <dsp:nvSpPr>
        <dsp:cNvPr id="0" name=""/>
        <dsp:cNvSpPr/>
      </dsp:nvSpPr>
      <dsp:spPr>
        <a:xfrm>
          <a:off x="228743" y="2219881"/>
          <a:ext cx="446973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NO OPEN ORDERS ALREADY</a:t>
          </a:r>
          <a:endParaRPr lang="en-US" sz="2400" kern="1200" dirty="0"/>
        </a:p>
      </dsp:txBody>
      <dsp:txXfrm>
        <a:off x="263328" y="2254466"/>
        <a:ext cx="4400563" cy="639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52BF9-41D6-42D4-8659-29B526361A85}">
      <dsp:nvSpPr>
        <dsp:cNvPr id="0" name=""/>
        <dsp:cNvSpPr/>
      </dsp:nvSpPr>
      <dsp:spPr>
        <a:xfrm>
          <a:off x="0" y="39684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62F30-AB1E-4E9C-8356-D474AAD61AE3}">
      <dsp:nvSpPr>
        <dsp:cNvPr id="0" name=""/>
        <dsp:cNvSpPr/>
      </dsp:nvSpPr>
      <dsp:spPr>
        <a:xfrm>
          <a:off x="234938" y="42601"/>
          <a:ext cx="4206148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STOP LOSS</a:t>
          </a:r>
          <a:endParaRPr lang="en-US" sz="2400" kern="1200" dirty="0"/>
        </a:p>
      </dsp:txBody>
      <dsp:txXfrm>
        <a:off x="269523" y="77186"/>
        <a:ext cx="4136978" cy="639310"/>
      </dsp:txXfrm>
    </dsp:sp>
    <dsp:sp modelId="{E59F25B0-185F-453F-A0EC-9AF2C0442B8E}">
      <dsp:nvSpPr>
        <dsp:cNvPr id="0" name=""/>
        <dsp:cNvSpPr/>
      </dsp:nvSpPr>
      <dsp:spPr>
        <a:xfrm>
          <a:off x="0" y="148548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4169F-E93F-430F-8A6F-47776E703374}">
      <dsp:nvSpPr>
        <dsp:cNvPr id="0" name=""/>
        <dsp:cNvSpPr/>
      </dsp:nvSpPr>
      <dsp:spPr>
        <a:xfrm>
          <a:off x="234938" y="113124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TAKE PROFIT</a:t>
          </a:r>
          <a:endParaRPr lang="en-US" sz="2400" kern="1200" dirty="0"/>
        </a:p>
      </dsp:txBody>
      <dsp:txXfrm>
        <a:off x="269523" y="1165826"/>
        <a:ext cx="3219966" cy="639310"/>
      </dsp:txXfrm>
    </dsp:sp>
    <dsp:sp modelId="{4968FA9F-D4CF-4608-B064-6DCDB167AC34}">
      <dsp:nvSpPr>
        <dsp:cNvPr id="0" name=""/>
        <dsp:cNvSpPr/>
      </dsp:nvSpPr>
      <dsp:spPr>
        <a:xfrm>
          <a:off x="0" y="257412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B8EEA-D737-4E70-9616-943010F1A322}">
      <dsp:nvSpPr>
        <dsp:cNvPr id="0" name=""/>
        <dsp:cNvSpPr/>
      </dsp:nvSpPr>
      <dsp:spPr>
        <a:xfrm>
          <a:off x="228743" y="2219881"/>
          <a:ext cx="446973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ONE CANCELS OTHER (OCO)</a:t>
          </a:r>
          <a:endParaRPr lang="en-US" sz="2400" kern="1200" dirty="0"/>
        </a:p>
      </dsp:txBody>
      <dsp:txXfrm>
        <a:off x="263328" y="2254466"/>
        <a:ext cx="4400563" cy="6393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52BF9-41D6-42D4-8659-29B526361A85}">
      <dsp:nvSpPr>
        <dsp:cNvPr id="0" name=""/>
        <dsp:cNvSpPr/>
      </dsp:nvSpPr>
      <dsp:spPr>
        <a:xfrm>
          <a:off x="0" y="39684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62F30-AB1E-4E9C-8356-D474AAD61AE3}">
      <dsp:nvSpPr>
        <dsp:cNvPr id="0" name=""/>
        <dsp:cNvSpPr/>
      </dsp:nvSpPr>
      <dsp:spPr>
        <a:xfrm>
          <a:off x="234938" y="42601"/>
          <a:ext cx="4206148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MULTIPAIR</a:t>
          </a:r>
          <a:endParaRPr lang="en-US" sz="2400" kern="1200" dirty="0"/>
        </a:p>
      </dsp:txBody>
      <dsp:txXfrm>
        <a:off x="269523" y="77186"/>
        <a:ext cx="4136978" cy="639310"/>
      </dsp:txXfrm>
    </dsp:sp>
    <dsp:sp modelId="{E59F25B0-185F-453F-A0EC-9AF2C0442B8E}">
      <dsp:nvSpPr>
        <dsp:cNvPr id="0" name=""/>
        <dsp:cNvSpPr/>
      </dsp:nvSpPr>
      <dsp:spPr>
        <a:xfrm>
          <a:off x="0" y="148548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4169F-E93F-430F-8A6F-47776E703374}">
      <dsp:nvSpPr>
        <dsp:cNvPr id="0" name=""/>
        <dsp:cNvSpPr/>
      </dsp:nvSpPr>
      <dsp:spPr>
        <a:xfrm>
          <a:off x="234938" y="113124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EASY CONFIG</a:t>
          </a:r>
          <a:endParaRPr lang="en-US" sz="2400" kern="1200" dirty="0"/>
        </a:p>
      </dsp:txBody>
      <dsp:txXfrm>
        <a:off x="269523" y="1165826"/>
        <a:ext cx="3219966" cy="639310"/>
      </dsp:txXfrm>
    </dsp:sp>
    <dsp:sp modelId="{4968FA9F-D4CF-4608-B064-6DCDB167AC34}">
      <dsp:nvSpPr>
        <dsp:cNvPr id="0" name=""/>
        <dsp:cNvSpPr/>
      </dsp:nvSpPr>
      <dsp:spPr>
        <a:xfrm>
          <a:off x="0" y="257412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B8EEA-D737-4E70-9616-943010F1A322}">
      <dsp:nvSpPr>
        <dsp:cNvPr id="0" name=""/>
        <dsp:cNvSpPr/>
      </dsp:nvSpPr>
      <dsp:spPr>
        <a:xfrm>
          <a:off x="228743" y="2219881"/>
          <a:ext cx="446973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USER FRIENDLY</a:t>
          </a:r>
          <a:endParaRPr lang="en-US" sz="2400" kern="1200" dirty="0"/>
        </a:p>
      </dsp:txBody>
      <dsp:txXfrm>
        <a:off x="263328" y="2254466"/>
        <a:ext cx="4400563" cy="6393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52BF9-41D6-42D4-8659-29B526361A85}">
      <dsp:nvSpPr>
        <dsp:cNvPr id="0" name=""/>
        <dsp:cNvSpPr/>
      </dsp:nvSpPr>
      <dsp:spPr>
        <a:xfrm>
          <a:off x="0" y="39684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62F30-AB1E-4E9C-8356-D474AAD61AE3}">
      <dsp:nvSpPr>
        <dsp:cNvPr id="0" name=""/>
        <dsp:cNvSpPr/>
      </dsp:nvSpPr>
      <dsp:spPr>
        <a:xfrm>
          <a:off x="234938" y="42601"/>
          <a:ext cx="4206148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LOOP DISPLAY</a:t>
          </a:r>
          <a:endParaRPr lang="en-US" sz="2400" kern="1200" dirty="0"/>
        </a:p>
      </dsp:txBody>
      <dsp:txXfrm>
        <a:off x="269523" y="77186"/>
        <a:ext cx="4136978" cy="639310"/>
      </dsp:txXfrm>
    </dsp:sp>
    <dsp:sp modelId="{E59F25B0-185F-453F-A0EC-9AF2C0442B8E}">
      <dsp:nvSpPr>
        <dsp:cNvPr id="0" name=""/>
        <dsp:cNvSpPr/>
      </dsp:nvSpPr>
      <dsp:spPr>
        <a:xfrm>
          <a:off x="0" y="148548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4169F-E93F-430F-8A6F-47776E703374}">
      <dsp:nvSpPr>
        <dsp:cNvPr id="0" name=""/>
        <dsp:cNvSpPr/>
      </dsp:nvSpPr>
      <dsp:spPr>
        <a:xfrm>
          <a:off x="234938" y="113124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CLEAR INFO</a:t>
          </a:r>
          <a:endParaRPr lang="en-US" sz="2400" kern="1200" dirty="0"/>
        </a:p>
      </dsp:txBody>
      <dsp:txXfrm>
        <a:off x="269523" y="1165826"/>
        <a:ext cx="3219966" cy="639310"/>
      </dsp:txXfrm>
    </dsp:sp>
    <dsp:sp modelId="{4968FA9F-D4CF-4608-B064-6DCDB167AC34}">
      <dsp:nvSpPr>
        <dsp:cNvPr id="0" name=""/>
        <dsp:cNvSpPr/>
      </dsp:nvSpPr>
      <dsp:spPr>
        <a:xfrm>
          <a:off x="0" y="257412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B8EEA-D737-4E70-9616-943010F1A322}">
      <dsp:nvSpPr>
        <dsp:cNvPr id="0" name=""/>
        <dsp:cNvSpPr/>
      </dsp:nvSpPr>
      <dsp:spPr>
        <a:xfrm>
          <a:off x="228743" y="2219881"/>
          <a:ext cx="446973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REALTIME</a:t>
          </a:r>
          <a:endParaRPr lang="en-US" sz="2400" kern="1200" dirty="0"/>
        </a:p>
      </dsp:txBody>
      <dsp:txXfrm>
        <a:off x="263328" y="2254466"/>
        <a:ext cx="4400563" cy="6393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52BF9-41D6-42D4-8659-29B526361A85}">
      <dsp:nvSpPr>
        <dsp:cNvPr id="0" name=""/>
        <dsp:cNvSpPr/>
      </dsp:nvSpPr>
      <dsp:spPr>
        <a:xfrm>
          <a:off x="0" y="548581"/>
          <a:ext cx="4698767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62F30-AB1E-4E9C-8356-D474AAD61AE3}">
      <dsp:nvSpPr>
        <dsp:cNvPr id="0" name=""/>
        <dsp:cNvSpPr/>
      </dsp:nvSpPr>
      <dsp:spPr>
        <a:xfrm>
          <a:off x="234938" y="238621"/>
          <a:ext cx="4206148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FORMAT PRICE AND QUANTITY</a:t>
          </a:r>
          <a:endParaRPr lang="en-US" sz="2000" kern="1200" dirty="0"/>
        </a:p>
      </dsp:txBody>
      <dsp:txXfrm>
        <a:off x="265200" y="268883"/>
        <a:ext cx="4145624" cy="559396"/>
      </dsp:txXfrm>
    </dsp:sp>
    <dsp:sp modelId="{E59F25B0-185F-453F-A0EC-9AF2C0442B8E}">
      <dsp:nvSpPr>
        <dsp:cNvPr id="0" name=""/>
        <dsp:cNvSpPr/>
      </dsp:nvSpPr>
      <dsp:spPr>
        <a:xfrm>
          <a:off x="0" y="1501141"/>
          <a:ext cx="4698767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4169F-E93F-430F-8A6F-47776E703374}">
      <dsp:nvSpPr>
        <dsp:cNvPr id="0" name=""/>
        <dsp:cNvSpPr/>
      </dsp:nvSpPr>
      <dsp:spPr>
        <a:xfrm>
          <a:off x="234938" y="1191181"/>
          <a:ext cx="4128031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EACH CRYPTO HAS DIFFERENT PARAMETERS</a:t>
          </a:r>
          <a:endParaRPr lang="en-US" sz="2100" kern="1200" dirty="0"/>
        </a:p>
      </dsp:txBody>
      <dsp:txXfrm>
        <a:off x="265200" y="1221443"/>
        <a:ext cx="4067507" cy="559396"/>
      </dsp:txXfrm>
    </dsp:sp>
    <dsp:sp modelId="{773CB0F3-FEC9-4D77-ABD1-09CF1B8802AD}">
      <dsp:nvSpPr>
        <dsp:cNvPr id="0" name=""/>
        <dsp:cNvSpPr/>
      </dsp:nvSpPr>
      <dsp:spPr>
        <a:xfrm>
          <a:off x="0" y="2453701"/>
          <a:ext cx="4698767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D8CFE-8FBF-4C08-A24D-CF76BB0E2AAD}">
      <dsp:nvSpPr>
        <dsp:cNvPr id="0" name=""/>
        <dsp:cNvSpPr/>
      </dsp:nvSpPr>
      <dsp:spPr>
        <a:xfrm>
          <a:off x="234938" y="2143741"/>
          <a:ext cx="395321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LAZY AND BEAR MARKET…</a:t>
          </a:r>
          <a:endParaRPr lang="en-US" sz="2100" kern="1200" dirty="0"/>
        </a:p>
      </dsp:txBody>
      <dsp:txXfrm>
        <a:off x="265200" y="2174003"/>
        <a:ext cx="3892689" cy="55939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52BF9-41D6-42D4-8659-29B526361A85}">
      <dsp:nvSpPr>
        <dsp:cNvPr id="0" name=""/>
        <dsp:cNvSpPr/>
      </dsp:nvSpPr>
      <dsp:spPr>
        <a:xfrm>
          <a:off x="0" y="39684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62F30-AB1E-4E9C-8356-D474AAD61AE3}">
      <dsp:nvSpPr>
        <dsp:cNvPr id="0" name=""/>
        <dsp:cNvSpPr/>
      </dsp:nvSpPr>
      <dsp:spPr>
        <a:xfrm>
          <a:off x="234938" y="42601"/>
          <a:ext cx="4206148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OTHER EXCHANGES</a:t>
          </a:r>
          <a:endParaRPr lang="en-US" sz="2000" kern="1200" dirty="0"/>
        </a:p>
      </dsp:txBody>
      <dsp:txXfrm>
        <a:off x="269523" y="77186"/>
        <a:ext cx="4136978" cy="639310"/>
      </dsp:txXfrm>
    </dsp:sp>
    <dsp:sp modelId="{E59F25B0-185F-453F-A0EC-9AF2C0442B8E}">
      <dsp:nvSpPr>
        <dsp:cNvPr id="0" name=""/>
        <dsp:cNvSpPr/>
      </dsp:nvSpPr>
      <dsp:spPr>
        <a:xfrm>
          <a:off x="0" y="148548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4169F-E93F-430F-8A6F-47776E703374}">
      <dsp:nvSpPr>
        <dsp:cNvPr id="0" name=""/>
        <dsp:cNvSpPr/>
      </dsp:nvSpPr>
      <dsp:spPr>
        <a:xfrm>
          <a:off x="234938" y="1131241"/>
          <a:ext cx="4128031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RAW MATERIALS, FOREX, STOCKS</a:t>
          </a:r>
          <a:endParaRPr lang="en-US" sz="2400" kern="1200" dirty="0"/>
        </a:p>
      </dsp:txBody>
      <dsp:txXfrm>
        <a:off x="269523" y="1165826"/>
        <a:ext cx="4058861" cy="639310"/>
      </dsp:txXfrm>
    </dsp:sp>
    <dsp:sp modelId="{773CB0F3-FEC9-4D77-ABD1-09CF1B8802AD}">
      <dsp:nvSpPr>
        <dsp:cNvPr id="0" name=""/>
        <dsp:cNvSpPr/>
      </dsp:nvSpPr>
      <dsp:spPr>
        <a:xfrm>
          <a:off x="0" y="257412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D8CFE-8FBF-4C08-A24D-CF76BB0E2AAD}">
      <dsp:nvSpPr>
        <dsp:cNvPr id="0" name=""/>
        <dsp:cNvSpPr/>
      </dsp:nvSpPr>
      <dsp:spPr>
        <a:xfrm>
          <a:off x="234938" y="2219881"/>
          <a:ext cx="395321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APP</a:t>
          </a:r>
          <a:endParaRPr lang="en-US" sz="2400" kern="1200" dirty="0"/>
        </a:p>
      </dsp:txBody>
      <dsp:txXfrm>
        <a:off x="269523" y="2254466"/>
        <a:ext cx="3884043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12/16/2022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12/16/2022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7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2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7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9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0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7A4959-BC92-013F-CD8B-EE16B525E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67" y="439635"/>
            <a:ext cx="9362908" cy="1013800"/>
          </a:xfrm>
          <a:gradFill flip="none" rotWithShape="1">
            <a:gsLst>
              <a:gs pos="0">
                <a:srgbClr val="00B0F0">
                  <a:shade val="30000"/>
                  <a:satMod val="115000"/>
                  <a:alpha val="40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CRYPTO TRADING ROBOT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491" y="1368865"/>
            <a:ext cx="2771607" cy="486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>
                <a:solidFill>
                  <a:srgbClr val="00B050"/>
                </a:solidFill>
              </a:rPr>
              <a:t>by</a:t>
            </a:r>
            <a:r>
              <a:rPr lang="es-ES" dirty="0">
                <a:solidFill>
                  <a:srgbClr val="00B050"/>
                </a:solidFill>
              </a:rPr>
              <a:t> Iñigo Larrea Pombo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6" name="Picture 5" descr="A picture containing blue, silver&#10;&#10;Description automatically generated">
            <a:extLst>
              <a:ext uri="{FF2B5EF4-FFF2-40B4-BE49-F238E27FC236}">
                <a16:creationId xmlns:a16="http://schemas.microsoft.com/office/drawing/2014/main" id="{FD62A1E2-CA0B-8F23-9A37-D23A4848C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90" y="2781185"/>
            <a:ext cx="1905116" cy="1905116"/>
          </a:xfrm>
          <a:prstGeom prst="ellipse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77E0070-12AA-23EF-4FA2-39A2A7AA7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6605" y="55570"/>
            <a:ext cx="2225374" cy="2306972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5E696394-AD9B-3483-DD86-7CD074D696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078" t="18357" r="8907" b="23118"/>
          <a:stretch/>
        </p:blipFill>
        <p:spPr>
          <a:xfrm>
            <a:off x="314492" y="5743489"/>
            <a:ext cx="2771607" cy="79714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</p:pic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894225D5-CBD5-6E34-6D65-4383EA960BF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139" r="26637"/>
          <a:stretch/>
        </p:blipFill>
        <p:spPr>
          <a:xfrm>
            <a:off x="4624345" y="5010150"/>
            <a:ext cx="1722294" cy="1733550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&amp; DEBUGGING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8F1F2C-06D3-D549-7E91-C188F5B2347E}"/>
              </a:ext>
            </a:extLst>
          </p:cNvPr>
          <p:cNvSpPr/>
          <p:nvPr/>
        </p:nvSpPr>
        <p:spPr>
          <a:xfrm>
            <a:off x="7234129" y="2085813"/>
            <a:ext cx="47911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00B050"/>
                </a:solidFill>
              </a:rPr>
              <a:t>ISSUES</a:t>
            </a:r>
            <a:endParaRPr lang="en-US" sz="4000" b="1" cap="none" spc="0" dirty="0">
              <a:ln w="22225">
                <a:solidFill>
                  <a:srgbClr val="002060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C63936F-73F4-2BA1-4175-28A7E71C9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936060"/>
              </p:ext>
            </p:extLst>
          </p:nvPr>
        </p:nvGraphicFramePr>
        <p:xfrm>
          <a:off x="7234129" y="2916810"/>
          <a:ext cx="4698767" cy="3221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D54C880-B3EF-3CC8-0DF1-47B6FFD4C0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733" y="2085813"/>
            <a:ext cx="5492908" cy="429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61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FUTURE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8F1F2C-06D3-D549-7E91-C188F5B2347E}"/>
              </a:ext>
            </a:extLst>
          </p:cNvPr>
          <p:cNvSpPr/>
          <p:nvPr/>
        </p:nvSpPr>
        <p:spPr>
          <a:xfrm>
            <a:off x="7234129" y="2085813"/>
            <a:ext cx="47911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00B050"/>
                </a:solidFill>
              </a:rPr>
              <a:t>IMPROVEMENTS</a:t>
            </a:r>
            <a:endParaRPr lang="en-US" sz="4000" b="1" cap="none" spc="0" dirty="0">
              <a:ln w="22225">
                <a:solidFill>
                  <a:srgbClr val="002060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C63936F-73F4-2BA1-4175-28A7E71C9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4538985"/>
              </p:ext>
            </p:extLst>
          </p:nvPr>
        </p:nvGraphicFramePr>
        <p:xfrm>
          <a:off x="7234129" y="2916810"/>
          <a:ext cx="4698767" cy="3221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16AFC100-3D5A-D4DE-2CEC-4CA902ADFE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39" y="2125661"/>
            <a:ext cx="6426380" cy="428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81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PROCESS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E10D010-A58C-6879-C837-907A7DB09E59}"/>
              </a:ext>
            </a:extLst>
          </p:cNvPr>
          <p:cNvSpPr/>
          <p:nvPr/>
        </p:nvSpPr>
        <p:spPr>
          <a:xfrm>
            <a:off x="697756" y="3604714"/>
            <a:ext cx="3222832" cy="720000"/>
          </a:xfrm>
          <a:custGeom>
            <a:avLst/>
            <a:gdLst>
              <a:gd name="connsiteX0" fmla="*/ 0 w 3222832"/>
              <a:gd name="connsiteY0" fmla="*/ 0 h 720000"/>
              <a:gd name="connsiteX1" fmla="*/ 3222832 w 3222832"/>
              <a:gd name="connsiteY1" fmla="*/ 0 h 720000"/>
              <a:gd name="connsiteX2" fmla="*/ 3222832 w 3222832"/>
              <a:gd name="connsiteY2" fmla="*/ 720000 h 720000"/>
              <a:gd name="connsiteX3" fmla="*/ 0 w 3222832"/>
              <a:gd name="connsiteY3" fmla="*/ 720000 h 720000"/>
              <a:gd name="connsiteX4" fmla="*/ 0 w 322283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2832" h="720000">
                <a:moveTo>
                  <a:pt x="0" y="0"/>
                </a:moveTo>
                <a:lnTo>
                  <a:pt x="3222832" y="0"/>
                </a:lnTo>
                <a:lnTo>
                  <a:pt x="322283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ZA" sz="3600" kern="1200" dirty="0"/>
              <a:t>Investigation</a:t>
            </a:r>
            <a:endParaRPr lang="en-US" sz="3600" kern="12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2C56461-DBBE-6AB3-7044-F5D4229EAD08}"/>
              </a:ext>
            </a:extLst>
          </p:cNvPr>
          <p:cNvSpPr/>
          <p:nvPr/>
        </p:nvSpPr>
        <p:spPr>
          <a:xfrm>
            <a:off x="4484584" y="3604714"/>
            <a:ext cx="3222832" cy="720000"/>
          </a:xfrm>
          <a:custGeom>
            <a:avLst/>
            <a:gdLst>
              <a:gd name="connsiteX0" fmla="*/ 0 w 3222832"/>
              <a:gd name="connsiteY0" fmla="*/ 0 h 720000"/>
              <a:gd name="connsiteX1" fmla="*/ 3222832 w 3222832"/>
              <a:gd name="connsiteY1" fmla="*/ 0 h 720000"/>
              <a:gd name="connsiteX2" fmla="*/ 3222832 w 3222832"/>
              <a:gd name="connsiteY2" fmla="*/ 720000 h 720000"/>
              <a:gd name="connsiteX3" fmla="*/ 0 w 3222832"/>
              <a:gd name="connsiteY3" fmla="*/ 720000 h 720000"/>
              <a:gd name="connsiteX4" fmla="*/ 0 w 322283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2832" h="720000">
                <a:moveTo>
                  <a:pt x="0" y="0"/>
                </a:moveTo>
                <a:lnTo>
                  <a:pt x="3222832" y="0"/>
                </a:lnTo>
                <a:lnTo>
                  <a:pt x="322283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/>
              <a:t>Programming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B330990-088A-469D-78F2-606381537310}"/>
              </a:ext>
            </a:extLst>
          </p:cNvPr>
          <p:cNvSpPr/>
          <p:nvPr/>
        </p:nvSpPr>
        <p:spPr>
          <a:xfrm>
            <a:off x="8271412" y="3604714"/>
            <a:ext cx="3222832" cy="720000"/>
          </a:xfrm>
          <a:custGeom>
            <a:avLst/>
            <a:gdLst>
              <a:gd name="connsiteX0" fmla="*/ 0 w 3222832"/>
              <a:gd name="connsiteY0" fmla="*/ 0 h 720000"/>
              <a:gd name="connsiteX1" fmla="*/ 3222832 w 3222832"/>
              <a:gd name="connsiteY1" fmla="*/ 0 h 720000"/>
              <a:gd name="connsiteX2" fmla="*/ 3222832 w 3222832"/>
              <a:gd name="connsiteY2" fmla="*/ 720000 h 720000"/>
              <a:gd name="connsiteX3" fmla="*/ 0 w 3222832"/>
              <a:gd name="connsiteY3" fmla="*/ 720000 h 720000"/>
              <a:gd name="connsiteX4" fmla="*/ 0 w 322283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2832" h="720000">
                <a:moveTo>
                  <a:pt x="0" y="0"/>
                </a:moveTo>
                <a:lnTo>
                  <a:pt x="3222832" y="0"/>
                </a:lnTo>
                <a:lnTo>
                  <a:pt x="322283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/>
              <a:t>Testing &amp; Debugging</a:t>
            </a:r>
          </a:p>
        </p:txBody>
      </p:sp>
      <p:pic>
        <p:nvPicPr>
          <p:cNvPr id="5" name="Graphic 4" descr="Remote learning language outline">
            <a:extLst>
              <a:ext uri="{FF2B5EF4-FFF2-40B4-BE49-F238E27FC236}">
                <a16:creationId xmlns:a16="http://schemas.microsoft.com/office/drawing/2014/main" id="{0FFC0DDD-018A-BE4C-361E-A7C378D52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469" y="1205307"/>
            <a:ext cx="2399407" cy="2399407"/>
          </a:xfrm>
          <a:prstGeom prst="rect">
            <a:avLst/>
          </a:prstGeom>
        </p:spPr>
      </p:pic>
      <p:pic>
        <p:nvPicPr>
          <p:cNvPr id="14" name="Graphic 13" descr="Test Dummy outline">
            <a:extLst>
              <a:ext uri="{FF2B5EF4-FFF2-40B4-BE49-F238E27FC236}">
                <a16:creationId xmlns:a16="http://schemas.microsoft.com/office/drawing/2014/main" id="{CB372314-8EE6-A186-BCC1-5549A45E4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3124" y="1220986"/>
            <a:ext cx="2399407" cy="2399407"/>
          </a:xfrm>
          <a:prstGeom prst="rect">
            <a:avLst/>
          </a:prstGeom>
        </p:spPr>
      </p:pic>
      <p:pic>
        <p:nvPicPr>
          <p:cNvPr id="16" name="Graphic 15" descr="Labor outline">
            <a:extLst>
              <a:ext uri="{FF2B5EF4-FFF2-40B4-BE49-F238E27FC236}">
                <a16:creationId xmlns:a16="http://schemas.microsoft.com/office/drawing/2014/main" id="{DC7632D3-C008-3C0C-0EE3-FC11AD2381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96296" y="1239969"/>
            <a:ext cx="2399406" cy="2399406"/>
          </a:xfrm>
          <a:prstGeom prst="rect">
            <a:avLst/>
          </a:prstGeom>
        </p:spPr>
      </p:pic>
      <p:pic>
        <p:nvPicPr>
          <p:cNvPr id="4" name="Graphic 3" descr="Gears outline">
            <a:extLst>
              <a:ext uri="{FF2B5EF4-FFF2-40B4-BE49-F238E27FC236}">
                <a16:creationId xmlns:a16="http://schemas.microsoft.com/office/drawing/2014/main" id="{E6140278-C7A3-350E-E544-6A01FDA3CE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55303" y="5141974"/>
            <a:ext cx="1233182" cy="12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</a:t>
            </a:r>
          </a:p>
        </p:txBody>
      </p:sp>
      <p:pic>
        <p:nvPicPr>
          <p:cNvPr id="4" name="Picture 3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A1FD6E81-5D8B-E697-8825-FF8598769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02" y="2211809"/>
            <a:ext cx="6968455" cy="40830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8F1F2C-06D3-D549-7E91-C188F5B2347E}"/>
              </a:ext>
            </a:extLst>
          </p:cNvPr>
          <p:cNvSpPr/>
          <p:nvPr/>
        </p:nvSpPr>
        <p:spPr>
          <a:xfrm>
            <a:off x="7070102" y="2208924"/>
            <a:ext cx="502682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BINANCE API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C63936F-73F4-2BA1-4175-28A7E71C9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6237046"/>
              </p:ext>
            </p:extLst>
          </p:nvPr>
        </p:nvGraphicFramePr>
        <p:xfrm>
          <a:off x="7234129" y="2916810"/>
          <a:ext cx="4698767" cy="3221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62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">
            <a:extLst>
              <a:ext uri="{FF2B5EF4-FFF2-40B4-BE49-F238E27FC236}">
                <a16:creationId xmlns:a16="http://schemas.microsoft.com/office/drawing/2014/main" id="{64FDA635-953A-6D8A-8CF9-360CCAD91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84" y="2241455"/>
            <a:ext cx="7260320" cy="4083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8F1F2C-06D3-D549-7E91-C188F5B2347E}"/>
              </a:ext>
            </a:extLst>
          </p:cNvPr>
          <p:cNvSpPr/>
          <p:nvPr/>
        </p:nvSpPr>
        <p:spPr>
          <a:xfrm>
            <a:off x="7234129" y="2085813"/>
            <a:ext cx="479115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22225">
                  <a:solidFill>
                    <a:srgbClr val="00B050"/>
                  </a:solidFill>
                  <a:prstDash val="solid"/>
                </a:ln>
                <a:effectLst/>
              </a:rPr>
              <a:t>TRADING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C63936F-73F4-2BA1-4175-28A7E71C9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9754554"/>
              </p:ext>
            </p:extLst>
          </p:nvPr>
        </p:nvGraphicFramePr>
        <p:xfrm>
          <a:off x="7234129" y="2916810"/>
          <a:ext cx="4698767" cy="3221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030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8F1F2C-06D3-D549-7E91-C188F5B2347E}"/>
              </a:ext>
            </a:extLst>
          </p:cNvPr>
          <p:cNvSpPr/>
          <p:nvPr/>
        </p:nvSpPr>
        <p:spPr>
          <a:xfrm>
            <a:off x="7234129" y="2085813"/>
            <a:ext cx="479115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002060"/>
                </a:solidFill>
                <a:effectLst/>
              </a:rPr>
              <a:t>FUNCTIONS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C63936F-73F4-2BA1-4175-28A7E71C9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4486605"/>
              </p:ext>
            </p:extLst>
          </p:nvPr>
        </p:nvGraphicFramePr>
        <p:xfrm>
          <a:off x="7234129" y="2916810"/>
          <a:ext cx="4698767" cy="3221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C4C9BD2-1FAD-BAFD-C192-1FCADA97C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734" y="2085813"/>
            <a:ext cx="5589506" cy="437371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B6162D-B2AC-375B-FC19-D38C9719A36E}"/>
              </a:ext>
            </a:extLst>
          </p:cNvPr>
          <p:cNvCxnSpPr>
            <a:cxnSpLocks/>
          </p:cNvCxnSpPr>
          <p:nvPr/>
        </p:nvCxnSpPr>
        <p:spPr>
          <a:xfrm flipV="1">
            <a:off x="1853967" y="3691156"/>
            <a:ext cx="2894202" cy="154357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D29E26-45C5-0561-703E-7DDEFAC89BE0}"/>
              </a:ext>
            </a:extLst>
          </p:cNvPr>
          <p:cNvCxnSpPr/>
          <p:nvPr/>
        </p:nvCxnSpPr>
        <p:spPr>
          <a:xfrm flipV="1">
            <a:off x="4865615" y="3429000"/>
            <a:ext cx="2206304" cy="2621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21488A6-8125-4590-9254-0BE7E58D6DF5}"/>
              </a:ext>
            </a:extLst>
          </p:cNvPr>
          <p:cNvSpPr/>
          <p:nvPr/>
        </p:nvSpPr>
        <p:spPr>
          <a:xfrm>
            <a:off x="4576248" y="3898783"/>
            <a:ext cx="218114" cy="20343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6D2EA2F-0200-5866-FA93-EC54B3C20E15}"/>
              </a:ext>
            </a:extLst>
          </p:cNvPr>
          <p:cNvSpPr/>
          <p:nvPr/>
        </p:nvSpPr>
        <p:spPr>
          <a:xfrm>
            <a:off x="4553152" y="4080194"/>
            <a:ext cx="218114" cy="20343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9EAA79-1AFE-16D8-BEDD-0D94C1887113}"/>
              </a:ext>
            </a:extLst>
          </p:cNvPr>
          <p:cNvSpPr/>
          <p:nvPr/>
        </p:nvSpPr>
        <p:spPr>
          <a:xfrm>
            <a:off x="4588778" y="4328331"/>
            <a:ext cx="218114" cy="20343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6BA91E-CFAE-3A0D-0302-E54B34E1FE79}"/>
              </a:ext>
            </a:extLst>
          </p:cNvPr>
          <p:cNvCxnSpPr>
            <a:cxnSpLocks/>
          </p:cNvCxnSpPr>
          <p:nvPr/>
        </p:nvCxnSpPr>
        <p:spPr>
          <a:xfrm>
            <a:off x="4933476" y="4160939"/>
            <a:ext cx="2208268" cy="12268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794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CD11DE3-F51A-F65A-9322-D534F4A8C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35" y="2011440"/>
            <a:ext cx="4171964" cy="46909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8F1F2C-06D3-D549-7E91-C188F5B2347E}"/>
              </a:ext>
            </a:extLst>
          </p:cNvPr>
          <p:cNvSpPr/>
          <p:nvPr/>
        </p:nvSpPr>
        <p:spPr>
          <a:xfrm>
            <a:off x="7234129" y="2085813"/>
            <a:ext cx="479115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rgbClr val="FFFF00"/>
                  </a:solidFill>
                  <a:prstDash val="solid"/>
                </a:ln>
                <a:solidFill>
                  <a:schemeClr val="accent2"/>
                </a:solidFill>
                <a:effectLst/>
              </a:rPr>
              <a:t>CONDITIONS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C63936F-73F4-2BA1-4175-28A7E71C9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466222"/>
              </p:ext>
            </p:extLst>
          </p:nvPr>
        </p:nvGraphicFramePr>
        <p:xfrm>
          <a:off x="7234129" y="2916810"/>
          <a:ext cx="4698767" cy="3221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949EAA79-1AFE-16D8-BEDD-0D94C1887113}"/>
              </a:ext>
            </a:extLst>
          </p:cNvPr>
          <p:cNvSpPr/>
          <p:nvPr/>
        </p:nvSpPr>
        <p:spPr>
          <a:xfrm>
            <a:off x="3215860" y="4111458"/>
            <a:ext cx="218114" cy="34433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443493-3F08-8F80-90B8-259038F3A77B}"/>
              </a:ext>
            </a:extLst>
          </p:cNvPr>
          <p:cNvSpPr/>
          <p:nvPr/>
        </p:nvSpPr>
        <p:spPr>
          <a:xfrm rot="20245351">
            <a:off x="1985540" y="4144566"/>
            <a:ext cx="427887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r>
              <a:rPr lang="en-US" sz="2800" dirty="0" err="1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onditions</a:t>
            </a:r>
            <a:r>
              <a:rPr lang="en-US" sz="28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met</a:t>
            </a:r>
            <a:endParaRPr lang="en-US" sz="2800" b="0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9656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8F1F2C-06D3-D549-7E91-C188F5B2347E}"/>
              </a:ext>
            </a:extLst>
          </p:cNvPr>
          <p:cNvSpPr/>
          <p:nvPr/>
        </p:nvSpPr>
        <p:spPr>
          <a:xfrm>
            <a:off x="7234129" y="2085813"/>
            <a:ext cx="479115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OCO ORDER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C63936F-73F4-2BA1-4175-28A7E71C9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1491599"/>
              </p:ext>
            </p:extLst>
          </p:nvPr>
        </p:nvGraphicFramePr>
        <p:xfrm>
          <a:off x="7234129" y="2916810"/>
          <a:ext cx="4698767" cy="3221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758BC04-2AC5-E1E8-878A-B4D203580A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069" y="2468500"/>
            <a:ext cx="6545281" cy="366983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6E35160-0112-0B42-5BE6-58303CCDEF9C}"/>
              </a:ext>
            </a:extLst>
          </p:cNvPr>
          <p:cNvSpPr/>
          <p:nvPr/>
        </p:nvSpPr>
        <p:spPr>
          <a:xfrm>
            <a:off x="1294780" y="3616508"/>
            <a:ext cx="2715157" cy="41859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8D46BE-F443-31CD-CB1E-572192175A6A}"/>
              </a:ext>
            </a:extLst>
          </p:cNvPr>
          <p:cNvSpPr/>
          <p:nvPr/>
        </p:nvSpPr>
        <p:spPr>
          <a:xfrm>
            <a:off x="1430402" y="5782266"/>
            <a:ext cx="2806038" cy="41859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43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8F1F2C-06D3-D549-7E91-C188F5B2347E}"/>
              </a:ext>
            </a:extLst>
          </p:cNvPr>
          <p:cNvSpPr/>
          <p:nvPr/>
        </p:nvSpPr>
        <p:spPr>
          <a:xfrm>
            <a:off x="7234129" y="2085813"/>
            <a:ext cx="47911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UNIVERSAL BOT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C63936F-73F4-2BA1-4175-28A7E71C9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8226964"/>
              </p:ext>
            </p:extLst>
          </p:nvPr>
        </p:nvGraphicFramePr>
        <p:xfrm>
          <a:off x="7234129" y="2916810"/>
          <a:ext cx="4698767" cy="3221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D348B85-D9AE-7713-F05F-AF7AC4406C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17"/>
          <a:stretch/>
        </p:blipFill>
        <p:spPr>
          <a:xfrm>
            <a:off x="357470" y="3137483"/>
            <a:ext cx="6540559" cy="200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79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&amp; DEBUGGING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8F1F2C-06D3-D549-7E91-C188F5B2347E}"/>
              </a:ext>
            </a:extLst>
          </p:cNvPr>
          <p:cNvSpPr/>
          <p:nvPr/>
        </p:nvSpPr>
        <p:spPr>
          <a:xfrm>
            <a:off x="7234129" y="2085813"/>
            <a:ext cx="47911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00B050"/>
                </a:solidFill>
              </a:rPr>
              <a:t>O</a:t>
            </a:r>
            <a:r>
              <a:rPr lang="en-US" sz="4000" b="1" dirty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00B050"/>
                </a:solidFill>
              </a:rPr>
              <a:t>UTPUT</a:t>
            </a:r>
            <a:endParaRPr lang="en-US" sz="4000" b="1" cap="none" spc="0" dirty="0">
              <a:ln w="22225">
                <a:solidFill>
                  <a:srgbClr val="002060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C63936F-73F4-2BA1-4175-28A7E71C9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7950638"/>
              </p:ext>
            </p:extLst>
          </p:nvPr>
        </p:nvGraphicFramePr>
        <p:xfrm>
          <a:off x="7234129" y="2916810"/>
          <a:ext cx="4698767" cy="3221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12A737F-DEB7-5E32-5D0D-783B2DFC6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930" y="2439756"/>
            <a:ext cx="3962953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9359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81</TotalTime>
  <Words>123</Words>
  <Application>Microsoft Office PowerPoint</Application>
  <PresentationFormat>Widescreen</PresentationFormat>
  <Paragraphs>56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Gill Sans MT</vt:lpstr>
      <vt:lpstr>Wingdings 2</vt:lpstr>
      <vt:lpstr>Dividend</vt:lpstr>
      <vt:lpstr>CRYPTO TRADING ROBOT</vt:lpstr>
      <vt:lpstr>PROCESS</vt:lpstr>
      <vt:lpstr>INVESTIGATION</vt:lpstr>
      <vt:lpstr>INVESTIGATION</vt:lpstr>
      <vt:lpstr>PROGRAMMING</vt:lpstr>
      <vt:lpstr>PROGRAMMING</vt:lpstr>
      <vt:lpstr>PROGRAMMING</vt:lpstr>
      <vt:lpstr>PROGRAMMING</vt:lpstr>
      <vt:lpstr>TEST &amp; DEBUGGING</vt:lpstr>
      <vt:lpstr>TEST &amp; DEBUGGING</vt:lpstr>
      <vt:lpstr>FUTURE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design</dc:title>
  <dc:creator>Iñigo Larrea Pombo</dc:creator>
  <cp:lastModifiedBy>Iñigo Larrea Pombo</cp:lastModifiedBy>
  <cp:revision>1</cp:revision>
  <dcterms:created xsi:type="dcterms:W3CDTF">2022-12-15T12:03:41Z</dcterms:created>
  <dcterms:modified xsi:type="dcterms:W3CDTF">2022-12-16T11:23:38Z</dcterms:modified>
</cp:coreProperties>
</file>